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27" r:id="rId5"/>
  </p:sldMasterIdLst>
  <p:notesMasterIdLst>
    <p:notesMasterId r:id="rId7"/>
  </p:notesMasterIdLst>
  <p:handoutMasterIdLst>
    <p:handoutMasterId r:id="rId8"/>
  </p:handoutMasterIdLst>
  <p:sldIdLst>
    <p:sldId id="325" r:id="rId6"/>
  </p:sldIdLst>
  <p:sldSz cx="9144000" cy="5143500" type="screen16x9"/>
  <p:notesSz cx="6669088" cy="9926638"/>
  <p:custShowLst>
    <p:custShow name="Tabel of Content" id="0">
      <p:sldLst/>
    </p:custShow>
  </p:custShow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pidemiology" id="{A16CF60F-3ED1-45E4-9C0F-3E0DDB2C3446}">
          <p14:sldIdLst>
            <p14:sldId id="325"/>
          </p14:sldIdLst>
        </p14:section>
      </p14:sectionLst>
    </p:ext>
    <p:ext uri="{EFAFB233-063F-42B5-8137-9DF3F51BA10A}">
      <p15:sldGuideLst xmlns:p15="http://schemas.microsoft.com/office/powerpoint/2012/main">
        <p15:guide id="1" orient="horz" pos="663">
          <p15:clr>
            <a:srgbClr val="A4A3A4"/>
          </p15:clr>
        </p15:guide>
        <p15:guide id="2" orient="horz" pos="976">
          <p15:clr>
            <a:srgbClr val="A4A3A4"/>
          </p15:clr>
        </p15:guide>
        <p15:guide id="3" orient="horz" pos="122">
          <p15:clr>
            <a:srgbClr val="A4A3A4"/>
          </p15:clr>
        </p15:guide>
        <p15:guide id="4" orient="horz" pos="3134">
          <p15:clr>
            <a:srgbClr val="A4A3A4"/>
          </p15:clr>
        </p15:guide>
        <p15:guide id="5" orient="horz" pos="2790">
          <p15:clr>
            <a:srgbClr val="A4A3A4"/>
          </p15:clr>
        </p15:guide>
        <p15:guide id="6" orient="horz" pos="882">
          <p15:clr>
            <a:srgbClr val="A4A3A4"/>
          </p15:clr>
        </p15:guide>
        <p15:guide id="7" orient="horz" pos="733">
          <p15:clr>
            <a:srgbClr val="A4A3A4"/>
          </p15:clr>
        </p15:guide>
        <p15:guide id="8" orient="horz" pos="2492">
          <p15:clr>
            <a:srgbClr val="A4A3A4"/>
          </p15:clr>
        </p15:guide>
        <p15:guide id="9" orient="horz" pos="2353">
          <p15:clr>
            <a:srgbClr val="A4A3A4"/>
          </p15:clr>
        </p15:guide>
        <p15:guide id="10" orient="horz" pos="2225">
          <p15:clr>
            <a:srgbClr val="A4A3A4"/>
          </p15:clr>
        </p15:guide>
        <p15:guide id="11" pos="351">
          <p15:clr>
            <a:srgbClr val="A4A3A4"/>
          </p15:clr>
        </p15:guide>
        <p15:guide id="12" pos="5465">
          <p15:clr>
            <a:srgbClr val="A4A3A4"/>
          </p15:clr>
        </p15:guide>
        <p15:guide id="13" pos="817">
          <p15:clr>
            <a:srgbClr val="A4A3A4"/>
          </p15:clr>
        </p15:guide>
        <p15:guide id="14" pos="5054">
          <p15:clr>
            <a:srgbClr val="A4A3A4"/>
          </p15:clr>
        </p15:guide>
        <p15:guide id="15" pos="4071">
          <p15:clr>
            <a:srgbClr val="A4A3A4"/>
          </p15:clr>
        </p15:guide>
        <p15:guide id="16" pos="3219">
          <p15:clr>
            <a:srgbClr val="A4A3A4"/>
          </p15:clr>
        </p15:guide>
        <p15:guide id="17" pos="697">
          <p15:clr>
            <a:srgbClr val="A4A3A4"/>
          </p15:clr>
        </p15:guide>
        <p15:guide id="18" pos="24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guide id="3"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oen de Kort" initials="JDEK" lastIdx="4" clrIdx="0"/>
  <p:cmAuthor id="7" name="Anders Sølgaard SFP" initials="" lastIdx="2" clrIdx="7"/>
  <p:cmAuthor id="1" name="Tua Jørgensen" initials="TJ" lastIdx="78" clrIdx="1"/>
  <p:cmAuthor id="8" name="Pedro Such" initials="PSU" lastIdx="7" clrIdx="8"/>
  <p:cmAuthor id="2" name="De Jong Laird, Anne" initials="DJLA" lastIdx="2" clrIdx="2"/>
  <p:cmAuthor id="9" name="Audrey Dufour" initials="AD" lastIdx="32" clrIdx="9"/>
  <p:cmAuthor id="3" name="Author" initials="A" lastIdx="1" clrIdx="3"/>
  <p:cmAuthor id="10" name="Murat Yildirim" initials="MY" lastIdx="14" clrIdx="10">
    <p:extLst>
      <p:ext uri="{19B8F6BF-5375-455C-9EA6-DF929625EA0E}">
        <p15:presenceInfo xmlns:p15="http://schemas.microsoft.com/office/powerpoint/2012/main" userId="S-1-5-21-1839211835-619659539-556599288-101548" providerId="AD"/>
      </p:ext>
    </p:extLst>
  </p:cmAuthor>
  <p:cmAuthor id="4" name="Anders Sølgaard" initials="" lastIdx="1" clrIdx="4"/>
  <p:cmAuthor id="5" name="Anders Sølgaard" initials="AS" lastIdx="5" clrIdx="5"/>
  <p:cmAuthor id="6" name="Allan Bundgaard Jakobsen" initials="ABJ"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5F"/>
    <a:srgbClr val="D9D1CC"/>
    <a:srgbClr val="B2A499"/>
    <a:srgbClr val="DADADA"/>
    <a:srgbClr val="CCD9D3"/>
    <a:srgbClr val="99B3A8"/>
    <a:srgbClr val="717171"/>
    <a:srgbClr val="7BED45"/>
    <a:srgbClr val="7400BF"/>
    <a:srgbClr val="426B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D230F3-CF80-4859-8CE7-A43EE81993B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79906" autoAdjust="0"/>
  </p:normalViewPr>
  <p:slideViewPr>
    <p:cSldViewPr snapToGrid="0">
      <p:cViewPr varScale="1">
        <p:scale>
          <a:sx n="163" d="100"/>
          <a:sy n="163" d="100"/>
        </p:scale>
        <p:origin x="558" y="144"/>
      </p:cViewPr>
      <p:guideLst>
        <p:guide orient="horz" pos="663"/>
        <p:guide orient="horz" pos="976"/>
        <p:guide orient="horz" pos="122"/>
        <p:guide orient="horz" pos="3134"/>
        <p:guide orient="horz" pos="2790"/>
        <p:guide orient="horz" pos="882"/>
        <p:guide orient="horz" pos="733"/>
        <p:guide orient="horz" pos="2492"/>
        <p:guide orient="horz" pos="2353"/>
        <p:guide orient="horz" pos="2225"/>
        <p:guide pos="351"/>
        <p:guide pos="5465"/>
        <p:guide pos="817"/>
        <p:guide pos="5054"/>
        <p:guide pos="4071"/>
        <p:guide pos="3219"/>
        <p:guide pos="697"/>
        <p:guide pos="24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35382"/>
    </p:cViewPr>
  </p:sorterViewPr>
  <p:notesViewPr>
    <p:cSldViewPr>
      <p:cViewPr varScale="1">
        <p:scale>
          <a:sx n="103" d="100"/>
          <a:sy n="103" d="100"/>
        </p:scale>
        <p:origin x="4464" y="184"/>
      </p:cViewPr>
      <p:guideLst>
        <p:guide orient="horz" pos="3127"/>
        <p:guide pos="2141"/>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1"/>
            <a:ext cx="2889736" cy="496503"/>
          </a:xfrm>
          <a:prstGeom prst="rect">
            <a:avLst/>
          </a:prstGeom>
        </p:spPr>
        <p:txBody>
          <a:bodyPr vert="horz" lIns="90727" tIns="45363" rIns="90727" bIns="45363" rtlCol="0"/>
          <a:lstStyle>
            <a:lvl1pPr algn="l">
              <a:defRPr sz="1200"/>
            </a:lvl1pPr>
          </a:lstStyle>
          <a:p>
            <a:endParaRPr lang="da-DK">
              <a:latin typeface="Calibri"/>
              <a:cs typeface="Calibri"/>
            </a:endParaRPr>
          </a:p>
        </p:txBody>
      </p:sp>
      <p:sp>
        <p:nvSpPr>
          <p:cNvPr id="3" name="Pladsholder til dato 2"/>
          <p:cNvSpPr>
            <a:spLocks noGrp="1"/>
          </p:cNvSpPr>
          <p:nvPr>
            <p:ph type="dt" sz="quarter" idx="1"/>
          </p:nvPr>
        </p:nvSpPr>
        <p:spPr>
          <a:xfrm>
            <a:off x="3777830" y="1"/>
            <a:ext cx="2889736" cy="496503"/>
          </a:xfrm>
          <a:prstGeom prst="rect">
            <a:avLst/>
          </a:prstGeom>
        </p:spPr>
        <p:txBody>
          <a:bodyPr vert="horz" lIns="90727" tIns="45363" rIns="90727" bIns="45363" rtlCol="0"/>
          <a:lstStyle>
            <a:lvl1pPr algn="r">
              <a:defRPr sz="1200"/>
            </a:lvl1pPr>
          </a:lstStyle>
          <a:p>
            <a:fld id="{4BD66283-B9A8-D346-9475-2E9497BADEBA}" type="datetimeFigureOut">
              <a:rPr lang="da-DK">
                <a:latin typeface="Calibri"/>
                <a:cs typeface="Calibri"/>
              </a:rPr>
              <a:pPr/>
              <a:t>23-02-2022</a:t>
            </a:fld>
            <a:endParaRPr lang="da-DK">
              <a:latin typeface="Calibri"/>
              <a:cs typeface="Calibri"/>
            </a:endParaRPr>
          </a:p>
        </p:txBody>
      </p:sp>
      <p:sp>
        <p:nvSpPr>
          <p:cNvPr id="4" name="Pladsholder til sidefod 3"/>
          <p:cNvSpPr>
            <a:spLocks noGrp="1"/>
          </p:cNvSpPr>
          <p:nvPr>
            <p:ph type="ftr" sz="quarter" idx="2"/>
          </p:nvPr>
        </p:nvSpPr>
        <p:spPr>
          <a:xfrm>
            <a:off x="0" y="9428429"/>
            <a:ext cx="2889736" cy="496503"/>
          </a:xfrm>
          <a:prstGeom prst="rect">
            <a:avLst/>
          </a:prstGeom>
        </p:spPr>
        <p:txBody>
          <a:bodyPr vert="horz" lIns="90727" tIns="45363" rIns="90727" bIns="45363" rtlCol="0" anchor="b"/>
          <a:lstStyle>
            <a:lvl1pPr algn="l">
              <a:defRPr sz="1200"/>
            </a:lvl1pPr>
          </a:lstStyle>
          <a:p>
            <a:endParaRPr lang="da-DK">
              <a:latin typeface="Calibri"/>
              <a:cs typeface="Calibri"/>
            </a:endParaRPr>
          </a:p>
        </p:txBody>
      </p:sp>
      <p:sp>
        <p:nvSpPr>
          <p:cNvPr id="5" name="Pladsholder til diasnummer 4"/>
          <p:cNvSpPr>
            <a:spLocks noGrp="1"/>
          </p:cNvSpPr>
          <p:nvPr>
            <p:ph type="sldNum" sz="quarter" idx="3"/>
          </p:nvPr>
        </p:nvSpPr>
        <p:spPr>
          <a:xfrm>
            <a:off x="3777830" y="9428429"/>
            <a:ext cx="2889736" cy="496503"/>
          </a:xfrm>
          <a:prstGeom prst="rect">
            <a:avLst/>
          </a:prstGeom>
        </p:spPr>
        <p:txBody>
          <a:bodyPr vert="horz" lIns="90727" tIns="45363" rIns="90727" bIns="45363" rtlCol="0" anchor="b"/>
          <a:lstStyle>
            <a:lvl1pPr algn="r">
              <a:defRPr sz="1200"/>
            </a:lvl1pPr>
          </a:lstStyle>
          <a:p>
            <a:fld id="{BA9123DD-567F-A44C-98E2-BCE6B58A0A8F}" type="slidenum">
              <a:rPr>
                <a:latin typeface="Calibri"/>
                <a:cs typeface="Calibri"/>
              </a:rPr>
              <a:pPr/>
              <a:t>‹#›</a:t>
            </a:fld>
            <a:endParaRPr lang="da-DK">
              <a:latin typeface="Calibri"/>
              <a:cs typeface="Calibri"/>
            </a:endParaRPr>
          </a:p>
        </p:txBody>
      </p:sp>
    </p:spTree>
    <p:extLst>
      <p:ext uri="{BB962C8B-B14F-4D97-AF65-F5344CB8AC3E}">
        <p14:creationId xmlns:p14="http://schemas.microsoft.com/office/powerpoint/2010/main" val="940501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890665" cy="496809"/>
          </a:xfrm>
          <a:prstGeom prst="rect">
            <a:avLst/>
          </a:prstGeom>
        </p:spPr>
        <p:txBody>
          <a:bodyPr vert="horz" wrap="square" lIns="90727" tIns="45363" rIns="90727" bIns="45363" numCol="1" anchor="t" anchorCtr="0" compatLnSpc="1">
            <a:prstTxWarp prst="textNoShape">
              <a:avLst/>
            </a:prstTxWarp>
          </a:bodyPr>
          <a:lstStyle>
            <a:lvl1pPr>
              <a:defRPr sz="1200">
                <a:latin typeface="Calibri" pitchFamily="34" charset="0"/>
                <a:cs typeface="Calibri"/>
              </a:defRPr>
            </a:lvl1pPr>
          </a:lstStyle>
          <a:p>
            <a:endParaRPr lang="en-US" dirty="0"/>
          </a:p>
        </p:txBody>
      </p:sp>
      <p:sp>
        <p:nvSpPr>
          <p:cNvPr id="3" name="Pladsholder til dato 2"/>
          <p:cNvSpPr>
            <a:spLocks noGrp="1"/>
          </p:cNvSpPr>
          <p:nvPr>
            <p:ph type="dt" idx="1"/>
          </p:nvPr>
        </p:nvSpPr>
        <p:spPr>
          <a:xfrm>
            <a:off x="3776867" y="0"/>
            <a:ext cx="2890665" cy="496809"/>
          </a:xfrm>
          <a:prstGeom prst="rect">
            <a:avLst/>
          </a:prstGeom>
        </p:spPr>
        <p:txBody>
          <a:bodyPr vert="horz" wrap="square" lIns="90727" tIns="45363" rIns="90727" bIns="45363" numCol="1" anchor="t" anchorCtr="0" compatLnSpc="1">
            <a:prstTxWarp prst="textNoShape">
              <a:avLst/>
            </a:prstTxWarp>
          </a:bodyPr>
          <a:lstStyle>
            <a:lvl1pPr algn="r">
              <a:defRPr sz="1200">
                <a:latin typeface="Calibri" pitchFamily="34" charset="0"/>
                <a:cs typeface="Calibri"/>
              </a:defRPr>
            </a:lvl1pPr>
          </a:lstStyle>
          <a:p>
            <a:fld id="{4EB0D075-D187-4704-8933-055894EF18AA}" type="datetimeFigureOut">
              <a:rPr lang="da-DK" smtClean="0"/>
              <a:pPr/>
              <a:t>23-02-2022</a:t>
            </a:fld>
            <a:endParaRPr lang="da-DK" dirty="0"/>
          </a:p>
        </p:txBody>
      </p:sp>
      <p:sp>
        <p:nvSpPr>
          <p:cNvPr id="4" name="Pladsholder til diasbillede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0727" tIns="45363" rIns="90727" bIns="45363" rtlCol="0" anchor="ctr"/>
          <a:lstStyle/>
          <a:p>
            <a:pPr lvl="0"/>
            <a:endParaRPr lang="da-DK" noProof="0"/>
          </a:p>
        </p:txBody>
      </p:sp>
      <p:sp>
        <p:nvSpPr>
          <p:cNvPr id="6" name="Pladsholder til sidefod 5"/>
          <p:cNvSpPr>
            <a:spLocks noGrp="1"/>
          </p:cNvSpPr>
          <p:nvPr>
            <p:ph type="ftr" sz="quarter" idx="4"/>
          </p:nvPr>
        </p:nvSpPr>
        <p:spPr>
          <a:xfrm>
            <a:off x="1" y="9428243"/>
            <a:ext cx="2890665" cy="496809"/>
          </a:xfrm>
          <a:prstGeom prst="rect">
            <a:avLst/>
          </a:prstGeom>
        </p:spPr>
        <p:txBody>
          <a:bodyPr vert="horz" wrap="square" lIns="90727" tIns="45363" rIns="90727" bIns="45363" numCol="1" anchor="b" anchorCtr="0" compatLnSpc="1">
            <a:prstTxWarp prst="textNoShape">
              <a:avLst/>
            </a:prstTxWarp>
          </a:bodyPr>
          <a:lstStyle>
            <a:lvl1pPr>
              <a:defRPr sz="1200">
                <a:latin typeface="Calibri" pitchFamily="34" charset="0"/>
                <a:cs typeface="Calibri"/>
              </a:defRPr>
            </a:lvl1pPr>
          </a:lstStyle>
          <a:p>
            <a:endParaRPr lang="en-US" dirty="0"/>
          </a:p>
        </p:txBody>
      </p:sp>
      <p:sp>
        <p:nvSpPr>
          <p:cNvPr id="7" name="Pladsholder til diasnummer 6"/>
          <p:cNvSpPr>
            <a:spLocks noGrp="1"/>
          </p:cNvSpPr>
          <p:nvPr>
            <p:ph type="sldNum" sz="quarter" idx="5"/>
          </p:nvPr>
        </p:nvSpPr>
        <p:spPr>
          <a:xfrm>
            <a:off x="3776867" y="9428243"/>
            <a:ext cx="2890665" cy="496809"/>
          </a:xfrm>
          <a:prstGeom prst="rect">
            <a:avLst/>
          </a:prstGeom>
        </p:spPr>
        <p:txBody>
          <a:bodyPr vert="horz" wrap="square" lIns="90727" tIns="45363" rIns="90727" bIns="45363" numCol="1" anchor="b" anchorCtr="0" compatLnSpc="1">
            <a:prstTxWarp prst="textNoShape">
              <a:avLst/>
            </a:prstTxWarp>
          </a:bodyPr>
          <a:lstStyle>
            <a:lvl1pPr algn="r">
              <a:defRPr sz="1200">
                <a:latin typeface="Calibri" pitchFamily="34" charset="0"/>
                <a:cs typeface="Calibri"/>
              </a:defRPr>
            </a:lvl1pPr>
          </a:lstStyle>
          <a:p>
            <a:fld id="{B0EC3A22-D2B2-4D4D-8881-E78FE694D820}" type="slidenum">
              <a:rPr lang="da-DK" smtClean="0"/>
              <a:pPr/>
              <a:t>‹#›</a:t>
            </a:fld>
            <a:endParaRPr lang="da-DK" dirty="0"/>
          </a:p>
        </p:txBody>
      </p:sp>
      <p:sp>
        <p:nvSpPr>
          <p:cNvPr id="8" name="Notes Placeholder 7"/>
          <p:cNvSpPr>
            <a:spLocks noGrp="1"/>
          </p:cNvSpPr>
          <p:nvPr>
            <p:ph type="body" sz="quarter" idx="3"/>
          </p:nvPr>
        </p:nvSpPr>
        <p:spPr>
          <a:xfrm>
            <a:off x="667214" y="4715921"/>
            <a:ext cx="5334661" cy="4466817"/>
          </a:xfrm>
          <a:prstGeom prst="rect">
            <a:avLst/>
          </a:prstGeom>
        </p:spPr>
        <p:txBody>
          <a:bodyPr vert="horz" lIns="90727" tIns="45363" rIns="90727" bIns="45363" rtlCol="0"/>
          <a:lstStyle/>
          <a:p>
            <a:pPr lvl="0"/>
            <a:r>
              <a:rPr lang="en-US" dirty="0"/>
              <a:t>Click to edit Master text styles</a:t>
            </a:r>
          </a:p>
        </p:txBody>
      </p:sp>
    </p:spTree>
    <p:extLst>
      <p:ext uri="{BB962C8B-B14F-4D97-AF65-F5344CB8AC3E}">
        <p14:creationId xmlns:p14="http://schemas.microsoft.com/office/powerpoint/2010/main" val="23062798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57178" algn="l" rtl="0" eaLnBrk="0" fontAlgn="base" hangingPunct="0">
      <a:spcBef>
        <a:spcPct val="30000"/>
      </a:spcBef>
      <a:spcAft>
        <a:spcPct val="0"/>
      </a:spcAft>
      <a:defRPr sz="1100" kern="1200">
        <a:solidFill>
          <a:schemeClr val="tx1"/>
        </a:solidFill>
        <a:latin typeface="+mn-lt"/>
        <a:ea typeface="+mn-ea"/>
        <a:cs typeface="+mn-cs"/>
      </a:defRPr>
    </a:lvl2pPr>
    <a:lvl3pPr marL="914355" algn="l" rtl="0" eaLnBrk="0" fontAlgn="base" hangingPunct="0">
      <a:spcBef>
        <a:spcPct val="30000"/>
      </a:spcBef>
      <a:spcAft>
        <a:spcPct val="0"/>
      </a:spcAft>
      <a:defRPr sz="1100" kern="1200">
        <a:solidFill>
          <a:schemeClr val="tx1"/>
        </a:solidFill>
        <a:latin typeface="+mn-lt"/>
        <a:ea typeface="+mn-ea"/>
        <a:cs typeface="+mn-cs"/>
      </a:defRPr>
    </a:lvl3pPr>
    <a:lvl4pPr marL="1371532" algn="l" rtl="0" eaLnBrk="0" fontAlgn="base" hangingPunct="0">
      <a:spcBef>
        <a:spcPct val="30000"/>
      </a:spcBef>
      <a:spcAft>
        <a:spcPct val="0"/>
      </a:spcAft>
      <a:defRPr sz="1100" kern="1200">
        <a:solidFill>
          <a:schemeClr val="tx1"/>
        </a:solidFill>
        <a:latin typeface="+mn-lt"/>
        <a:ea typeface="+mn-ea"/>
        <a:cs typeface="+mn-cs"/>
      </a:defRPr>
    </a:lvl4pPr>
    <a:lvl5pPr marL="1828709" algn="l" rtl="0" eaLnBrk="0" fontAlgn="base" hangingPunct="0">
      <a:spcBef>
        <a:spcPct val="30000"/>
      </a:spcBef>
      <a:spcAft>
        <a:spcPct val="0"/>
      </a:spcAft>
      <a:defRPr sz="1100" kern="1200">
        <a:solidFill>
          <a:schemeClr val="tx1"/>
        </a:solidFill>
        <a:latin typeface="+mn-lt"/>
        <a:ea typeface="+mn-ea"/>
        <a:cs typeface="+mn-cs"/>
      </a:defRPr>
    </a:lvl5pPr>
    <a:lvl6pPr marL="2285886" algn="l" defTabSz="914355" rtl="0" eaLnBrk="1" latinLnBrk="0" hangingPunct="1">
      <a:defRPr sz="1200" kern="1200">
        <a:solidFill>
          <a:schemeClr val="tx1"/>
        </a:solidFill>
        <a:latin typeface="+mn-lt"/>
        <a:ea typeface="+mn-ea"/>
        <a:cs typeface="+mn-cs"/>
      </a:defRPr>
    </a:lvl6pPr>
    <a:lvl7pPr marL="2743064" algn="l" defTabSz="914355" rtl="0" eaLnBrk="1" latinLnBrk="0" hangingPunct="1">
      <a:defRPr sz="1200" kern="1200">
        <a:solidFill>
          <a:schemeClr val="tx1"/>
        </a:solidFill>
        <a:latin typeface="+mn-lt"/>
        <a:ea typeface="+mn-ea"/>
        <a:cs typeface="+mn-cs"/>
      </a:defRPr>
    </a:lvl7pPr>
    <a:lvl8pPr marL="3200240" algn="l" defTabSz="914355" rtl="0" eaLnBrk="1" latinLnBrk="0" hangingPunct="1">
      <a:defRPr sz="1200" kern="1200">
        <a:solidFill>
          <a:schemeClr val="tx1"/>
        </a:solidFill>
        <a:latin typeface="+mn-lt"/>
        <a:ea typeface="+mn-ea"/>
        <a:cs typeface="+mn-cs"/>
      </a:defRPr>
    </a:lvl8pPr>
    <a:lvl9pPr marL="3657418" algn="l" defTabSz="9143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xfrm>
            <a:off x="282575" y="742950"/>
            <a:ext cx="6616700" cy="3722688"/>
          </a:xfrm>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a:lnSpc>
                <a:spcPct val="90000"/>
              </a:lnSpc>
              <a:spcBef>
                <a:spcPts val="295"/>
              </a:spcBef>
              <a:buSzPts val="800"/>
            </a:pPr>
            <a:r>
              <a:rPr lang="en-US" sz="700" dirty="0">
                <a:solidFill>
                  <a:srgbClr val="000000"/>
                </a:solidFill>
              </a:rPr>
              <a:t>In the Schizophrenia Outpatient Health Outcomes (SOHO) study, a 3-year, prospective, observational study of 10,972 outpatients with schizophrenia across 10 European countries, costs associated with relapse were analyzed. Data regarding inpatient days, day care center days, outpatient consultations, antipsychotic drugs, and concomitant medications were collected during routine clinician visits, and costs were estimated from several United Kingdom–based price indexes. Relapse was defined as a 3-point increase in the </a:t>
            </a:r>
            <a:r>
              <a:rPr lang="en-US" sz="700" dirty="0"/>
              <a:t>Clinical Global Impression (</a:t>
            </a:r>
            <a:r>
              <a:rPr lang="en-US" sz="700" dirty="0">
                <a:solidFill>
                  <a:srgbClr val="000000"/>
                </a:solidFill>
              </a:rPr>
              <a:t>CGI) overall severity score or having a hospitalization</a:t>
            </a:r>
            <a:r>
              <a:rPr lang="en-US" sz="700" baseline="30000" dirty="0">
                <a:solidFill>
                  <a:srgbClr val="000000"/>
                </a:solidFill>
              </a:rPr>
              <a:t>1</a:t>
            </a:r>
            <a:r>
              <a:rPr lang="en-US" sz="800" noProof="0" dirty="0">
                <a:solidFill>
                  <a:srgbClr val="000000"/>
                </a:solidFill>
              </a:rPr>
              <a:t>.</a:t>
            </a:r>
            <a:r>
              <a:rPr lang="en-US" sz="700" dirty="0">
                <a:solidFill>
                  <a:srgbClr val="000000"/>
                </a:solidFill>
              </a:rPr>
              <a:t> </a:t>
            </a:r>
          </a:p>
          <a:p>
            <a:pPr>
              <a:lnSpc>
                <a:spcPct val="90000"/>
              </a:lnSpc>
              <a:spcBef>
                <a:spcPts val="295"/>
              </a:spcBef>
              <a:buSzPts val="800"/>
            </a:pPr>
            <a:endParaRPr lang="en-US" sz="700" dirty="0">
              <a:solidFill>
                <a:srgbClr val="000000"/>
              </a:solidFill>
            </a:endParaRPr>
          </a:p>
          <a:p>
            <a:pPr>
              <a:lnSpc>
                <a:spcPct val="90000"/>
              </a:lnSpc>
              <a:spcBef>
                <a:spcPts val="295"/>
              </a:spcBef>
              <a:buSzPts val="800"/>
            </a:pPr>
            <a:r>
              <a:rPr lang="en-US" sz="700" dirty="0">
                <a:solidFill>
                  <a:srgbClr val="000000"/>
                </a:solidFill>
              </a:rPr>
              <a:t>The </a:t>
            </a:r>
            <a:r>
              <a:rPr lang="en-US" sz="700" dirty="0"/>
              <a:t>US Schizophrenia Care and Assessment Program (</a:t>
            </a:r>
            <a:r>
              <a:rPr lang="en-US" sz="700" dirty="0">
                <a:solidFill>
                  <a:srgbClr val="000000"/>
                </a:solidFill>
              </a:rPr>
              <a:t>US-SCAP) study, a prospective, observational, </a:t>
            </a:r>
            <a:r>
              <a:rPr lang="en-US" sz="700" dirty="0" err="1">
                <a:solidFill>
                  <a:srgbClr val="000000"/>
                </a:solidFill>
              </a:rPr>
              <a:t>noninterventional</a:t>
            </a:r>
            <a:r>
              <a:rPr lang="en-US" sz="700" dirty="0">
                <a:solidFill>
                  <a:srgbClr val="000000"/>
                </a:solidFill>
              </a:rPr>
              <a:t> study of schizophrenia in the United States conducted between 1997 and 2003, included community mental health centers, university health care systems, community and state hospitals, and the Department of Veterans Affairs (VA) Health Services. Total direct mental health costs and cost components of patients with and without relapse in the prior 6 months were compared over the following year by using the propensity score matching method. Relapse was defined as having any of the following: psychiatric hospitalization, use of emergency services, use of a crisis bed, or a suicide attempt. Total 1-year direct mental health costs included these cost components: costs of medications (antipsychotics and other </a:t>
            </a:r>
            <a:r>
              <a:rPr lang="en-US" sz="700" dirty="0" err="1">
                <a:solidFill>
                  <a:srgbClr val="000000"/>
                </a:solidFill>
              </a:rPr>
              <a:t>psychotropics</a:t>
            </a:r>
            <a:r>
              <a:rPr lang="en-US" sz="700" dirty="0">
                <a:solidFill>
                  <a:srgbClr val="000000"/>
                </a:solidFill>
              </a:rPr>
              <a:t>, such as mood stabilizers, </a:t>
            </a:r>
            <a:r>
              <a:rPr lang="en-US" sz="700" dirty="0" err="1">
                <a:solidFill>
                  <a:srgbClr val="000000"/>
                </a:solidFill>
              </a:rPr>
              <a:t>anticholinergics</a:t>
            </a:r>
            <a:r>
              <a:rPr lang="en-US" sz="700" dirty="0">
                <a:solidFill>
                  <a:srgbClr val="000000"/>
                </a:solidFill>
              </a:rPr>
              <a:t>, antidepressants, and antianxiety and sleep agents), psychiatric hospitalizations, day treatment, emergency services, psychosocial group therapy, medication management, individual therapy, and Assertive Community Treatment (ACT) case management. Costs of atypical antipsychotic medications were based on average wholesale prices discounted by 15%; costs of psychiatric hospitalization were based on per diem costs at each site; costs of mental health services, other than psychiatric hospitalizations, were based on their relative value units developed from resource utilization and cost data available from the management information systems at each site</a:t>
            </a:r>
            <a:r>
              <a:rPr lang="en-US" sz="700" baseline="30000" dirty="0">
                <a:solidFill>
                  <a:srgbClr val="000000"/>
                </a:solidFill>
              </a:rPr>
              <a:t>2</a:t>
            </a:r>
            <a:r>
              <a:rPr lang="en-US" sz="800" noProof="0" dirty="0">
                <a:solidFill>
                  <a:srgbClr val="000000"/>
                </a:solidFill>
              </a:rPr>
              <a:t>.</a:t>
            </a:r>
          </a:p>
          <a:p>
            <a:pPr>
              <a:lnSpc>
                <a:spcPct val="90000"/>
              </a:lnSpc>
              <a:spcBef>
                <a:spcPts val="295"/>
              </a:spcBef>
              <a:buSzPts val="800"/>
            </a:pPr>
            <a:endParaRPr lang="en-US" sz="700" dirty="0">
              <a:solidFill>
                <a:srgbClr val="FF0000"/>
              </a:solidFill>
            </a:endParaRPr>
          </a:p>
          <a:p>
            <a:pPr>
              <a:lnSpc>
                <a:spcPct val="90000"/>
              </a:lnSpc>
              <a:spcBef>
                <a:spcPts val="295"/>
              </a:spcBef>
              <a:buSzPts val="800"/>
            </a:pPr>
            <a:r>
              <a:rPr lang="en-US" sz="700" dirty="0">
                <a:solidFill>
                  <a:srgbClr val="000000"/>
                </a:solidFill>
              </a:rPr>
              <a:t>A series of multivariate regressions were performed with statewide 2001–2003 California Medicaid (</a:t>
            </a:r>
            <a:r>
              <a:rPr lang="en-US" sz="700" dirty="0" err="1">
                <a:solidFill>
                  <a:srgbClr val="000000"/>
                </a:solidFill>
              </a:rPr>
              <a:t>Medi</a:t>
            </a:r>
            <a:r>
              <a:rPr lang="en-US" sz="700" dirty="0">
                <a:solidFill>
                  <a:srgbClr val="000000"/>
                </a:solidFill>
              </a:rPr>
              <a:t>-Cal) data to estimate the fraction of acute-care hospital admissions and hospital days for schizophrenia that were attributable to gaps in antipsychotic medication treatment. This fraction was then applied to national estimates of the number and costs of inpatient treatment episodes for patients with schizophrenia in the national Medicaid program. This analysis focused on prescriptions of oral antipsychotic medications (patients receiving long-acting medications were excluded). </a:t>
            </a:r>
            <a:r>
              <a:rPr lang="en-US" sz="700" dirty="0" err="1">
                <a:solidFill>
                  <a:srgbClr val="000000"/>
                </a:solidFill>
              </a:rPr>
              <a:t>Medi</a:t>
            </a:r>
            <a:r>
              <a:rPr lang="en-US" sz="700" dirty="0">
                <a:solidFill>
                  <a:srgbClr val="000000"/>
                </a:solidFill>
              </a:rPr>
              <a:t>-Cal recipients aged 18 to 64 years who had received at least 2 outpatient or 1 inpatient claim for schizophrenia were selected. Two federal surveys were used to estimate the total national distribution and costs of Medicaid-reimbursed acute care for hospital a</a:t>
            </a:r>
            <a:r>
              <a:rPr lang="en-US" sz="700" dirty="0"/>
              <a:t>dmissions for schizophrenia: (1) the 1997 Client/Patient Sample Survey (CPSS); (2) the 2002 Survey of Mental Health Organizations (SMHO), General Hospital Mental Health Services, and Managed Behavioral Health Organizations. According to the 1997 CPSS, there are an estimated 86,878 annual acute care hospital admissions and a total of 930,062 inpatient days provided to Medicaid-financed patients for the treatment of schizophrenia in the United States. The total cost of these inpatient admissions is approximately $806 million. This estimate is derived by applying the 2002 SMHO mean daily costs of inpatient treatment for each organization, adjusted for inflation, to the estimated number of inpatient days in that organization. Applying the adjusted attributable fraction of inpatient admissions due to gaps in antipsychotic treatment (12.3%) to the national estimate of admissions yields 10,686 annual acute care hospital admissions attributable to gaps in antipsychotic treatment. Applying the adjusted attributable fraction of inpatient days (13.1%) yields 121,838 inpatient days and an inpatient cost of approximately $106 million attributed to gaps in treatment</a:t>
            </a:r>
            <a:r>
              <a:rPr lang="en-US" sz="700" baseline="30000" dirty="0"/>
              <a:t>3</a:t>
            </a:r>
            <a:r>
              <a:rPr lang="en-US" sz="800" noProof="0" dirty="0">
                <a:solidFill>
                  <a:srgbClr val="000000"/>
                </a:solidFill>
              </a:rPr>
              <a:t>.</a:t>
            </a:r>
            <a:endParaRPr lang="en-US" sz="700" baseline="30000" dirty="0"/>
          </a:p>
          <a:p>
            <a:pPr>
              <a:lnSpc>
                <a:spcPct val="90000"/>
              </a:lnSpc>
              <a:spcBef>
                <a:spcPts val="295"/>
              </a:spcBef>
              <a:buSzPts val="800"/>
            </a:pPr>
            <a:endParaRPr lang="en-US" sz="700" dirty="0"/>
          </a:p>
          <a:p>
            <a:pPr>
              <a:lnSpc>
                <a:spcPct val="90000"/>
              </a:lnSpc>
              <a:buFont typeface="Arial" charset="0"/>
              <a:buNone/>
            </a:pPr>
            <a:r>
              <a:rPr lang="en-US" sz="600" b="1" dirty="0">
                <a:solidFill>
                  <a:srgbClr val="000000"/>
                </a:solidFill>
                <a:cs typeface="Calibri"/>
              </a:rPr>
              <a:t>References</a:t>
            </a:r>
          </a:p>
          <a:p>
            <a:pPr>
              <a:lnSpc>
                <a:spcPct val="90000"/>
              </a:lnSpc>
              <a:spcBef>
                <a:spcPct val="0"/>
              </a:spcBef>
              <a:buFont typeface="Calibri" pitchFamily="34" charset="0"/>
              <a:buAutoNum type="arabicPeriod"/>
            </a:pPr>
            <a:r>
              <a:rPr lang="en-US" sz="600" dirty="0">
                <a:solidFill>
                  <a:srgbClr val="000000"/>
                </a:solidFill>
                <a:cs typeface="Calibri"/>
              </a:rPr>
              <a:t>Hong J, </a:t>
            </a:r>
            <a:r>
              <a:rPr lang="en-US" sz="600" dirty="0" err="1">
                <a:solidFill>
                  <a:srgbClr val="000000"/>
                </a:solidFill>
                <a:cs typeface="Calibri"/>
              </a:rPr>
              <a:t>Windmeijer</a:t>
            </a:r>
            <a:r>
              <a:rPr lang="en-US" sz="600" dirty="0">
                <a:solidFill>
                  <a:srgbClr val="000000"/>
                </a:solidFill>
                <a:cs typeface="Calibri"/>
              </a:rPr>
              <a:t> F, </a:t>
            </a:r>
            <a:r>
              <a:rPr lang="en-US" sz="600" dirty="0" err="1">
                <a:solidFill>
                  <a:srgbClr val="000000"/>
                </a:solidFill>
                <a:cs typeface="Calibri"/>
              </a:rPr>
              <a:t>Novick</a:t>
            </a:r>
            <a:r>
              <a:rPr lang="en-US" sz="600" dirty="0">
                <a:solidFill>
                  <a:srgbClr val="000000"/>
                </a:solidFill>
                <a:cs typeface="Calibri"/>
              </a:rPr>
              <a:t> D, </a:t>
            </a:r>
            <a:r>
              <a:rPr lang="en-US" sz="600" dirty="0" err="1">
                <a:solidFill>
                  <a:srgbClr val="000000"/>
                </a:solidFill>
                <a:cs typeface="Calibri"/>
              </a:rPr>
              <a:t>Haro</a:t>
            </a:r>
            <a:r>
              <a:rPr lang="en-US" sz="600" dirty="0">
                <a:solidFill>
                  <a:srgbClr val="000000"/>
                </a:solidFill>
                <a:cs typeface="Calibri"/>
              </a:rPr>
              <a:t> JM, Brown J. The cost of relapse in patients with schizophrenia in the European SOHO (Schizophrenia Outpatient Health Outcomes) study. </a:t>
            </a:r>
            <a:r>
              <a:rPr lang="en-US" sz="600" i="1" dirty="0" err="1">
                <a:solidFill>
                  <a:srgbClr val="000000"/>
                </a:solidFill>
                <a:cs typeface="Calibri"/>
              </a:rPr>
              <a:t>Prog</a:t>
            </a:r>
            <a:r>
              <a:rPr lang="en-US" sz="600" i="1" dirty="0">
                <a:solidFill>
                  <a:srgbClr val="000000"/>
                </a:solidFill>
                <a:cs typeface="Calibri"/>
              </a:rPr>
              <a:t> </a:t>
            </a:r>
            <a:r>
              <a:rPr lang="en-US" sz="600" i="1" dirty="0" err="1">
                <a:solidFill>
                  <a:srgbClr val="000000"/>
                </a:solidFill>
                <a:cs typeface="Calibri"/>
              </a:rPr>
              <a:t>Neuropsychopharmacol</a:t>
            </a:r>
            <a:r>
              <a:rPr lang="en-US" sz="600" i="1" dirty="0">
                <a:solidFill>
                  <a:srgbClr val="000000"/>
                </a:solidFill>
                <a:cs typeface="Calibri"/>
              </a:rPr>
              <a:t> </a:t>
            </a:r>
            <a:r>
              <a:rPr lang="en-US" sz="600" i="1" dirty="0" err="1">
                <a:solidFill>
                  <a:srgbClr val="000000"/>
                </a:solidFill>
                <a:cs typeface="Calibri"/>
              </a:rPr>
              <a:t>Biol</a:t>
            </a:r>
            <a:r>
              <a:rPr lang="en-US" sz="600" i="1" dirty="0">
                <a:solidFill>
                  <a:srgbClr val="000000"/>
                </a:solidFill>
                <a:cs typeface="Calibri"/>
              </a:rPr>
              <a:t> Psychiatry</a:t>
            </a:r>
            <a:r>
              <a:rPr lang="en-US" sz="600" dirty="0">
                <a:solidFill>
                  <a:srgbClr val="000000"/>
                </a:solidFill>
                <a:cs typeface="Calibri"/>
              </a:rPr>
              <a:t>. 2009;33(5):835-841.</a:t>
            </a:r>
          </a:p>
          <a:p>
            <a:pPr>
              <a:lnSpc>
                <a:spcPct val="90000"/>
              </a:lnSpc>
              <a:spcBef>
                <a:spcPct val="0"/>
              </a:spcBef>
              <a:buFont typeface="Calibri" pitchFamily="34" charset="0"/>
              <a:buAutoNum type="arabicPeriod"/>
            </a:pPr>
            <a:r>
              <a:rPr lang="en-US" sz="600" dirty="0" err="1">
                <a:solidFill>
                  <a:srgbClr val="000000"/>
                </a:solidFill>
                <a:cs typeface="Calibri"/>
              </a:rPr>
              <a:t>Ascher-Svanum</a:t>
            </a:r>
            <a:r>
              <a:rPr lang="en-US" sz="600" dirty="0">
                <a:solidFill>
                  <a:srgbClr val="000000"/>
                </a:solidFill>
                <a:cs typeface="Calibri"/>
              </a:rPr>
              <a:t> H, Zhu B, </a:t>
            </a:r>
            <a:r>
              <a:rPr lang="en-US" sz="600" dirty="0" err="1">
                <a:solidFill>
                  <a:srgbClr val="000000"/>
                </a:solidFill>
                <a:cs typeface="Calibri"/>
              </a:rPr>
              <a:t>Faries</a:t>
            </a:r>
            <a:r>
              <a:rPr lang="en-US" sz="600" dirty="0">
                <a:solidFill>
                  <a:srgbClr val="000000"/>
                </a:solidFill>
                <a:cs typeface="Calibri"/>
              </a:rPr>
              <a:t> DE, et al. The cost of relapse and the predictors of relapse in the treatment of schizophrenia. </a:t>
            </a:r>
            <a:r>
              <a:rPr lang="en-US" sz="600" i="1" dirty="0">
                <a:solidFill>
                  <a:srgbClr val="000000"/>
                </a:solidFill>
                <a:cs typeface="Calibri"/>
              </a:rPr>
              <a:t>BMC Psychiatry</a:t>
            </a:r>
            <a:r>
              <a:rPr lang="en-US" sz="600" dirty="0">
                <a:solidFill>
                  <a:srgbClr val="000000"/>
                </a:solidFill>
                <a:cs typeface="Calibri"/>
              </a:rPr>
              <a:t>. 2010;10:2.</a:t>
            </a:r>
          </a:p>
          <a:p>
            <a:pPr>
              <a:lnSpc>
                <a:spcPct val="90000"/>
              </a:lnSpc>
              <a:spcBef>
                <a:spcPct val="0"/>
              </a:spcBef>
              <a:buFont typeface="Calibri" pitchFamily="34" charset="0"/>
              <a:buAutoNum type="arabicPeriod"/>
            </a:pPr>
            <a:r>
              <a:rPr lang="en-US" sz="600" dirty="0">
                <a:solidFill>
                  <a:srgbClr val="000000"/>
                </a:solidFill>
                <a:cs typeface="Calibri"/>
              </a:rPr>
              <a:t>Marcus SC, </a:t>
            </a:r>
            <a:r>
              <a:rPr lang="en-US" sz="600" dirty="0" err="1">
                <a:solidFill>
                  <a:srgbClr val="000000"/>
                </a:solidFill>
                <a:cs typeface="Calibri"/>
              </a:rPr>
              <a:t>Olfson</a:t>
            </a:r>
            <a:r>
              <a:rPr lang="en-US" sz="600" dirty="0">
                <a:solidFill>
                  <a:srgbClr val="000000"/>
                </a:solidFill>
                <a:cs typeface="Calibri"/>
              </a:rPr>
              <a:t> M. Outpatient antipsychotic treatment and inpatient costs of schizophrenia. </a:t>
            </a:r>
            <a:r>
              <a:rPr lang="en-US" sz="600" i="1" dirty="0" err="1">
                <a:solidFill>
                  <a:srgbClr val="000000"/>
                </a:solidFill>
                <a:cs typeface="Calibri"/>
              </a:rPr>
              <a:t>Schizophr</a:t>
            </a:r>
            <a:r>
              <a:rPr lang="en-US" sz="600" i="1" dirty="0">
                <a:solidFill>
                  <a:srgbClr val="000000"/>
                </a:solidFill>
                <a:cs typeface="Calibri"/>
              </a:rPr>
              <a:t> Bull</a:t>
            </a:r>
            <a:r>
              <a:rPr lang="en-US" sz="600" dirty="0">
                <a:solidFill>
                  <a:srgbClr val="000000"/>
                </a:solidFill>
                <a:cs typeface="Calibri"/>
              </a:rPr>
              <a:t>. 2008;34(1):173-180.</a:t>
            </a:r>
          </a:p>
          <a:p>
            <a:pPr>
              <a:lnSpc>
                <a:spcPct val="90000"/>
              </a:lnSpc>
              <a:spcBef>
                <a:spcPct val="0"/>
              </a:spcBef>
              <a:buFont typeface="Calibri" pitchFamily="34" charset="0"/>
              <a:buAutoNum type="arabicPeriod"/>
            </a:pPr>
            <a:endParaRPr lang="en-US" sz="600" dirty="0">
              <a:solidFill>
                <a:srgbClr val="000000"/>
              </a:solidFill>
              <a:cs typeface="Calibri"/>
            </a:endParaRPr>
          </a:p>
          <a:p>
            <a:pPr>
              <a:lnSpc>
                <a:spcPct val="90000"/>
              </a:lnSpc>
              <a:spcBef>
                <a:spcPts val="295"/>
              </a:spcBef>
              <a:buSzPts val="800"/>
            </a:pPr>
            <a:endParaRPr lang="en-US" sz="700" dirty="0"/>
          </a:p>
        </p:txBody>
      </p:sp>
      <p:sp>
        <p:nvSpPr>
          <p:cNvPr id="4" name="Slide Number Placeholder 3"/>
          <p:cNvSpPr>
            <a:spLocks noGrp="1"/>
          </p:cNvSpPr>
          <p:nvPr>
            <p:ph type="sldNum" sz="quarter" idx="5"/>
          </p:nvPr>
        </p:nvSpPr>
        <p:spPr/>
        <p:txBody>
          <a:bodyPr/>
          <a:lstStyle/>
          <a:p>
            <a:pPr>
              <a:defRPr/>
            </a:pPr>
            <a:fld id="{4FDD1FE0-972C-47C1-B052-1DF345CE5B13}" type="slidenum">
              <a:rPr lang="en-US" smtClean="0">
                <a:solidFill>
                  <a:prstClr val="black"/>
                </a:solidFill>
              </a:rPr>
              <a:pPr>
                <a:defRPr/>
              </a:pPr>
              <a:t>1</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9144000" cy="51435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 name="Graphic 8">
            <a:extLst>
              <a:ext uri="{FF2B5EF4-FFF2-40B4-BE49-F238E27FC236}">
                <a16:creationId xmlns:a16="http://schemas.microsoft.com/office/drawing/2014/main" id="{7FABB232-20E7-4120-82D3-0BF832B134D8}"/>
              </a:ext>
            </a:extLst>
          </p:cNvPr>
          <p:cNvSpPr/>
          <p:nvPr/>
        </p:nvSpPr>
        <p:spPr>
          <a:xfrm>
            <a:off x="6114655" y="4452835"/>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5737225" cy="51435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dirty="0"/>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6140053" y="384750"/>
            <a:ext cx="2597945" cy="180049"/>
          </a:xfrm>
          <a:prstGeom prst="rect">
            <a:avLst/>
          </a:prstGeom>
        </p:spPr>
        <p:txBody>
          <a:bodyPr wrap="square" lIns="0" tIns="0" rIns="0" bIns="0">
            <a:noAutofit/>
          </a:bodyPr>
          <a:lstStyle>
            <a:lvl1pPr marL="0" indent="0">
              <a:buNone/>
              <a:defRPr sz="1300"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6140053" y="740017"/>
            <a:ext cx="2597945" cy="3046733"/>
          </a:xfrm>
          <a:prstGeom prst="rect">
            <a:avLst/>
          </a:prstGeom>
        </p:spPr>
        <p:txBody>
          <a:bodyPr wrap="square" lIns="0" tIns="0" rIns="0" bIns="0">
            <a:noAutofit/>
          </a:bodyPr>
          <a:lstStyle>
            <a:lvl1pPr marL="0" indent="0">
              <a:lnSpc>
                <a:spcPct val="90000"/>
              </a:lnSpc>
              <a:buNone/>
              <a:defRPr sz="2800"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6135774" y="3764912"/>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1761436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sz="1800">
                <a:solidFill>
                  <a:srgbClr val="3F1A01"/>
                </a:solidFill>
              </a:defRPr>
            </a:lvl1pPr>
          </a:lstStyle>
          <a:p>
            <a:r>
              <a:rPr lang="en-US" dirty="0"/>
              <a:t>Click to edit Master title style</a:t>
            </a:r>
            <a:endParaRPr lang="en-GB" dirty="0"/>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690333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6074569" y="-1079898"/>
            <a:ext cx="6291263" cy="73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404813" y="1062589"/>
            <a:ext cx="6910387" cy="3311411"/>
          </a:xfrm>
          <a:prstGeom prst="rect">
            <a:avLst/>
          </a:prstGeom>
        </p:spPr>
        <p:txBody>
          <a:bodyPr/>
          <a:lstStyle>
            <a:lvl1pPr marL="135000" indent="-135000">
              <a:defRPr sz="1200">
                <a:solidFill>
                  <a:srgbClr val="3F1A01"/>
                </a:solidFill>
              </a:defRPr>
            </a:lvl1pPr>
            <a:lvl2pPr marL="270000" indent="-135000">
              <a:defRPr sz="1050">
                <a:solidFill>
                  <a:srgbClr val="1A1A17"/>
                </a:solidFill>
              </a:defRPr>
            </a:lvl2pPr>
            <a:lvl3pPr marL="405000" indent="-135000">
              <a:defRPr>
                <a:solidFill>
                  <a:srgbClr val="1A1A17"/>
                </a:solidFill>
              </a:defRPr>
            </a:lvl3pPr>
            <a:lvl4pPr marL="540000" indent="-135000">
              <a:defRPr>
                <a:solidFill>
                  <a:srgbClr val="1A1A17"/>
                </a:solidFill>
              </a:defRPr>
            </a:lvl4pPr>
            <a:lvl5pPr marL="675000" indent="-135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404813" y="4576500"/>
            <a:ext cx="6910387"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430468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53257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404813" y="1062589"/>
            <a:ext cx="4057649"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7160501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4676778"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404812" y="1062589"/>
            <a:ext cx="4057648" cy="3311411"/>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972251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100097"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404812"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3252455" y="1062589"/>
            <a:ext cx="2637900" cy="3311411"/>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189714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812897"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4676869"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540840"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404812" y="1062589"/>
            <a:ext cx="1925100" cy="3311411"/>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404812" y="4576500"/>
            <a:ext cx="7112795"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6008505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112133"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404812"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3819455"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5526776"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7234097" y="1062589"/>
            <a:ext cx="1503900" cy="3311411"/>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050" dirty="0">
                <a:solidFill>
                  <a:srgbClr val="3F1A01"/>
                </a:solidFill>
              </a:defRPr>
            </a:lvl1pPr>
            <a:lvl2pPr>
              <a:defRPr lang="en-GB" sz="900" dirty="0">
                <a:solidFill>
                  <a:srgbClr val="3F1A01"/>
                </a:solidFill>
              </a:defRPr>
            </a:lvl2pPr>
            <a:lvl3pPr>
              <a:defRPr lang="en-GB" sz="750" dirty="0">
                <a:solidFill>
                  <a:srgbClr val="3F1A01"/>
                </a:solidFill>
              </a:defRPr>
            </a:lvl3pPr>
            <a:lvl4pPr>
              <a:defRPr lang="en-GB" sz="600" dirty="0">
                <a:solidFill>
                  <a:srgbClr val="3F1A01"/>
                </a:solidFill>
              </a:defRPr>
            </a:lvl4pPr>
            <a:lvl5pPr>
              <a:defRPr lang="en-GB" sz="450"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791359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6810375" y="1062589"/>
            <a:ext cx="2333626" cy="3311411"/>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4048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44473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2538413" y="1062589"/>
            <a:ext cx="6199585"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062589"/>
            <a:ext cx="2336006" cy="3311411"/>
          </a:xfrm>
          <a:prstGeom prst="round1Rect">
            <a:avLst>
              <a:gd name="adj" fmla="val 7879"/>
            </a:avLst>
          </a:prstGeom>
          <a:solidFill>
            <a:srgbClr val="D9D1CC"/>
          </a:solidFill>
        </p:spPr>
        <p:txBody>
          <a:bodyPr vert="horz" lIns="360000" tIns="270000" rIns="270000" bIns="270000" rtlCol="0">
            <a:noAutofit/>
          </a:bodyPr>
          <a:lstStyle>
            <a:lvl1pPr>
              <a:defRPr lang="en-GB" sz="1200" dirty="0">
                <a:solidFill>
                  <a:srgbClr val="3F1A01"/>
                </a:solidFill>
              </a:defRPr>
            </a:lvl1pPr>
            <a:lvl2pPr>
              <a:defRPr lang="en-GB" sz="105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35000" lvl="0" indent="-135000"/>
            <a:r>
              <a:rPr lang="en-US"/>
              <a:t>Click to edit Master text styles</a:t>
            </a:r>
          </a:p>
          <a:p>
            <a:pPr marL="135000" lvl="1" indent="-135000"/>
            <a:r>
              <a:rPr lang="en-US"/>
              <a:t>Second level</a:t>
            </a:r>
          </a:p>
          <a:p>
            <a:pPr marL="135000" lvl="2" indent="-135000"/>
            <a:r>
              <a:rPr lang="en-US"/>
              <a:t>Third level</a:t>
            </a:r>
          </a:p>
          <a:p>
            <a:pPr marL="135000" lvl="3" indent="-135000"/>
            <a:r>
              <a:rPr lang="en-US"/>
              <a:t>Fourth level</a:t>
            </a:r>
          </a:p>
          <a:p>
            <a:pPr marL="135000" lvl="4" indent="-135000"/>
            <a:r>
              <a:rPr lang="en-US"/>
              <a:t>Fifth level</a:t>
            </a:r>
            <a:endParaRPr lang="en-GB" dirty="0"/>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015387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3962400" y="1062589"/>
            <a:ext cx="4772025" cy="3311411"/>
          </a:xfrm>
          <a:prstGeom prst="round2DiagRect">
            <a:avLst>
              <a:gd name="adj1" fmla="val 0"/>
              <a:gd name="adj2" fmla="val 12069"/>
            </a:avLst>
          </a:prstGeom>
        </p:spPr>
        <p:txBody>
          <a:bodyPr/>
          <a:lstStyle>
            <a:lvl1pPr marL="0" indent="0">
              <a:buNone/>
              <a:defRPr sz="1500">
                <a:solidFill>
                  <a:srgbClr val="1A1A17"/>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a-DK" dirty="0"/>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404813" y="1062589"/>
            <a:ext cx="3353991"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404812" y="610201"/>
            <a:ext cx="6910388" cy="249299"/>
          </a:xfrm>
        </p:spPr>
        <p:txBody>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9918342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2"/>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2" name="ExternalLogo" hidden="1">
            <a:extLst>
              <a:ext uri="{FF2B5EF4-FFF2-40B4-BE49-F238E27FC236}">
                <a16:creationId xmlns:a16="http://schemas.microsoft.com/office/drawing/2014/main" id="{F253FA73-F8E5-49E6-B795-4EEF95E9B435}"/>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144770628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8648842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dirty="0"/>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045556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FA06926E-B963-4389-B26A-6E1EB0DED5EE}"/>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A7CB6955-843C-4B5E-8320-F419CE6F818B}"/>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3504959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9144000" cy="51435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chemeClr val="accent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8" name="Logo">
            <a:extLst>
              <a:ext uri="{FF2B5EF4-FFF2-40B4-BE49-F238E27FC236}">
                <a16:creationId xmlns:a16="http://schemas.microsoft.com/office/drawing/2014/main" id="{71F6D4E9-51A7-498C-B915-66E0EAF3CE6D}"/>
              </a:ext>
            </a:extLst>
          </p:cNvPr>
          <p:cNvSpPr/>
          <p:nvPr/>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
        <p:nvSpPr>
          <p:cNvPr id="10" name="ExternalLogo" hidden="1">
            <a:extLst>
              <a:ext uri="{FF2B5EF4-FFF2-40B4-BE49-F238E27FC236}">
                <a16:creationId xmlns:a16="http://schemas.microsoft.com/office/drawing/2014/main" id="{8D8B5B80-B8FE-4386-AD74-364BA8EEE5DF}"/>
              </a:ext>
            </a:extLst>
          </p:cNvPr>
          <p:cNvSpPr/>
          <p:nvPr/>
        </p:nvSpPr>
        <p:spPr>
          <a:xfrm>
            <a:off x="7517606" y="3726556"/>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spTree>
    <p:extLst>
      <p:ext uri="{BB962C8B-B14F-4D97-AF65-F5344CB8AC3E}">
        <p14:creationId xmlns:p14="http://schemas.microsoft.com/office/powerpoint/2010/main" val="289199520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914400" y="1113750"/>
            <a:ext cx="4981575" cy="1822364"/>
          </a:xfrm>
        </p:spPr>
        <p:txBody>
          <a:bodyPr anchor="b">
            <a:normAutofit/>
          </a:bodyPr>
          <a:lstStyle>
            <a:lvl1pPr>
              <a:defRPr sz="45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914400" y="3179114"/>
            <a:ext cx="4981575" cy="902381"/>
          </a:xfrm>
          <a:prstGeom prst="rect">
            <a:avLst/>
          </a:prstGeom>
        </p:spPr>
        <p:txBody>
          <a:bodyPr/>
          <a:lstStyle>
            <a:lvl1pPr marL="0" indent="0">
              <a:buNone/>
              <a:defRPr sz="1200">
                <a:solidFill>
                  <a:srgbClr val="3F1A01"/>
                </a:solidFill>
                <a:latin typeface="+mn-lt"/>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6076951" y="-1632075"/>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2" name="TextBox 11">
            <a:extLst>
              <a:ext uri="{FF2B5EF4-FFF2-40B4-BE49-F238E27FC236}">
                <a16:creationId xmlns:a16="http://schemas.microsoft.com/office/drawing/2014/main" id="{2D286C11-828A-4F0B-B5E1-F318F95635E1}"/>
              </a:ext>
            </a:extLst>
          </p:cNvPr>
          <p:cNvSpPr txBox="1"/>
          <p:nvPr/>
        </p:nvSpPr>
        <p:spPr>
          <a:xfrm>
            <a:off x="409575" y="405000"/>
            <a:ext cx="503593" cy="46575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GB" sz="10350" dirty="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061487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2488744" y="3333177"/>
            <a:ext cx="1988996" cy="1208023"/>
          </a:xfrm>
          <a:prstGeom prst="rect">
            <a:avLst/>
          </a:prstGeom>
          <a:noFill/>
        </p:spPr>
        <p:txBody>
          <a:bodyPr wrap="square">
            <a:spAutoFit/>
          </a:bodyPr>
          <a:lstStyle/>
          <a:p>
            <a:pPr fontAlgn="auto">
              <a:spcBef>
                <a:spcPts val="900"/>
              </a:spcBef>
              <a:spcAft>
                <a:spcPts val="450"/>
              </a:spcAft>
              <a:buFont typeface="+mj-lt"/>
              <a:buNone/>
              <a:defRPr/>
            </a:pPr>
            <a:r>
              <a:rPr lang="en-GB" sz="750" b="1" noProof="1">
                <a:solidFill>
                  <a:schemeClr val="tx1"/>
                </a:solidFill>
                <a:latin typeface="Arial" panose="020B0604020202020204" pitchFamily="34" charset="0"/>
                <a:cs typeface="Arial" panose="020B0604020202020204" pitchFamily="34" charset="0"/>
              </a:rPr>
              <a:t>Reset slide</a:t>
            </a:r>
          </a:p>
          <a:p>
            <a:pPr fontAlgn="auto">
              <a:spcBef>
                <a:spcPts val="900"/>
              </a:spcBef>
              <a:spcAft>
                <a:spcPts val="450"/>
              </a:spcAft>
              <a:buFont typeface="+mj-lt"/>
              <a:buNone/>
              <a:defRPr/>
            </a:pPr>
            <a:endParaRPr lang="en-GB" sz="750" b="1"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noProof="1">
                <a:solidFill>
                  <a:schemeClr val="tx1"/>
                </a:solidFill>
                <a:latin typeface="Arial" panose="020B0604020202020204" pitchFamily="34" charset="0"/>
                <a:cs typeface="Arial" panose="020B0604020202020204" pitchFamily="34" charset="0"/>
              </a:rPr>
              <a:t>Home - Tab</a:t>
            </a:r>
            <a:endParaRPr lang="en-GB" altLang="da-DK" sz="750" b="1" strike="sngStrike" noProof="1">
              <a:solidFill>
                <a:schemeClr val="tx1"/>
              </a:solidFill>
              <a:latin typeface="Arial" panose="020B0604020202020204" pitchFamily="34" charset="0"/>
              <a:cs typeface="Arial" panose="020B0604020202020204" pitchFamily="34" charset="0"/>
            </a:endParaRPr>
          </a:p>
          <a:p>
            <a:pPr marL="171450" marR="0" indent="-171450" algn="l" defTabSz="685800" rtl="0" eaLnBrk="1" fontAlgn="auto" latinLnBrk="0" hangingPunct="1">
              <a:lnSpc>
                <a:spcPct val="100000"/>
              </a:lnSpc>
              <a:spcBef>
                <a:spcPts val="0"/>
              </a:spcBef>
              <a:spcAft>
                <a:spcPts val="450"/>
              </a:spcAft>
              <a:buClrTx/>
              <a:buSzTx/>
              <a:buFont typeface="+mj-lt"/>
              <a:buAutoNum type="arabicPeriod"/>
              <a:tabLst/>
              <a:defRPr/>
            </a:pPr>
            <a:r>
              <a:rPr lang="en-GB" altLang="da-DK" sz="750" noProof="1">
                <a:solidFill>
                  <a:schemeClr val="tx1"/>
                </a:solidFill>
                <a:latin typeface="Arial" panose="020B0604020202020204" pitchFamily="34" charset="0"/>
                <a:cs typeface="Arial" panose="020B0604020202020204" pitchFamily="34" charset="0"/>
              </a:rPr>
              <a:t>Click the </a:t>
            </a:r>
            <a:r>
              <a:rPr lang="en-GB" altLang="da-DK" sz="750" b="1" baseline="0" noProof="1">
                <a:solidFill>
                  <a:schemeClr val="tx1"/>
                </a:solidFill>
                <a:latin typeface="Arial" panose="020B0604020202020204" pitchFamily="34" charset="0"/>
                <a:cs typeface="Arial" panose="020B0604020202020204" pitchFamily="34" charset="0"/>
              </a:rPr>
              <a:t>Reset </a:t>
            </a:r>
            <a:r>
              <a:rPr lang="en-GB" altLang="da-DK" sz="750" noProof="1">
                <a:solidFill>
                  <a:schemeClr val="tx1"/>
                </a:solidFill>
                <a:latin typeface="Arial" panose="020B0604020202020204" pitchFamily="34" charset="0"/>
                <a:cs typeface="Arial" panose="020B0604020202020204" pitchFamily="34" charset="0"/>
              </a:rPr>
              <a:t>menu to reset position, size</a:t>
            </a:r>
            <a:r>
              <a:rPr lang="en-GB" altLang="da-DK" sz="75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75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4666262" y="1983935"/>
            <a:ext cx="1932384" cy="2308324"/>
          </a:xfrm>
          <a:prstGeom prst="rect">
            <a:avLst/>
          </a:prstGeom>
          <a:noFill/>
        </p:spPr>
        <p:txBody>
          <a:bodyPr wrap="square" lIns="0" tIns="0" rIns="0" bIns="0">
            <a:spAutoFit/>
          </a:bodyPr>
          <a:lstStyle/>
          <a:p>
            <a:pPr eaLnBrk="1" hangingPunct="1">
              <a:spcAft>
                <a:spcPts val="450"/>
              </a:spcAft>
              <a:defRPr/>
            </a:pPr>
            <a:r>
              <a:rPr lang="en-GB" altLang="da-DK" sz="750" b="1" noProof="1">
                <a:solidFill>
                  <a:schemeClr val="tx1"/>
                </a:solidFill>
                <a:latin typeface="Arial" panose="020B0604020202020204" pitchFamily="34" charset="0"/>
                <a:cs typeface="Arial" panose="020B0604020202020204" pitchFamily="34" charset="0"/>
              </a:rPr>
              <a:t>Change / edit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picture </a:t>
            </a:r>
            <a:r>
              <a:rPr lang="en-GB" altLang="da-DK" sz="750" b="1" noProof="1">
                <a:solidFill>
                  <a:schemeClr val="tx1"/>
                </a:solidFill>
                <a:latin typeface="Arial" panose="020B0604020202020204" pitchFamily="34" charset="0"/>
                <a:cs typeface="Arial" panose="020B0604020202020204" pitchFamily="34" charset="0"/>
              </a:rPr>
              <a:t>RIGHT-CLICK</a:t>
            </a:r>
            <a:r>
              <a:rPr lang="en-GB" altLang="da-DK" sz="750" b="0" noProof="1">
                <a:solidFill>
                  <a:schemeClr val="tx1"/>
                </a:solidFill>
                <a:latin typeface="Arial" panose="020B0604020202020204" pitchFamily="34" charset="0"/>
                <a:cs typeface="Arial" panose="020B0604020202020204" pitchFamily="34" charset="0"/>
              </a:rPr>
              <a:t> on the picture and click “</a:t>
            </a:r>
            <a:r>
              <a:rPr lang="en-GB" altLang="da-DK" sz="750" b="1" noProof="1">
                <a:solidFill>
                  <a:schemeClr val="tx1"/>
                </a:solidFill>
                <a:latin typeface="Arial" panose="020B0604020202020204" pitchFamily="34" charset="0"/>
                <a:cs typeface="Arial" panose="020B0604020202020204" pitchFamily="34" charset="0"/>
              </a:rPr>
              <a:t>Change Picture</a:t>
            </a:r>
            <a:r>
              <a:rPr lang="en-GB" altLang="da-DK" sz="750" b="0" noProof="1">
                <a:solidFill>
                  <a:schemeClr val="tx1"/>
                </a:solidFill>
                <a:latin typeface="Arial" panose="020B0604020202020204" pitchFamily="34" charset="0"/>
                <a:cs typeface="Arial" panose="020B0604020202020204" pitchFamily="34" charset="0"/>
              </a:rPr>
              <a:t>”</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change size or focus of the picture - </a:t>
            </a:r>
            <a:r>
              <a:rPr lang="en-GB" altLang="da-DK" sz="750" b="1" noProof="1">
                <a:solidFill>
                  <a:schemeClr val="tx1"/>
                </a:solidFill>
                <a:latin typeface="Arial" panose="020B0604020202020204" pitchFamily="34" charset="0"/>
                <a:cs typeface="Arial" panose="020B0604020202020204" pitchFamily="34" charset="0"/>
              </a:rPr>
              <a:t>Select the picture</a:t>
            </a:r>
            <a:r>
              <a:rPr lang="en-GB" altLang="da-DK" sz="750" b="0" noProof="1">
                <a:solidFill>
                  <a:schemeClr val="tx1"/>
                </a:solidFill>
                <a:latin typeface="Arial" panose="020B0604020202020204" pitchFamily="34" charset="0"/>
                <a:cs typeface="Arial" panose="020B0604020202020204" pitchFamily="34" charset="0"/>
              </a:rPr>
              <a:t>, click </a:t>
            </a:r>
            <a:r>
              <a:rPr lang="en-GB" altLang="da-DK" sz="750" b="1" noProof="1">
                <a:solidFill>
                  <a:schemeClr val="tx1"/>
                </a:solidFill>
                <a:latin typeface="Arial" panose="020B0604020202020204" pitchFamily="34" charset="0"/>
                <a:cs typeface="Arial" panose="020B0604020202020204" pitchFamily="34" charset="0"/>
              </a:rPr>
              <a:t>CROP</a:t>
            </a:r>
            <a:r>
              <a:rPr lang="en-GB" altLang="da-DK" sz="750" b="0" noProof="1">
                <a:solidFill>
                  <a:schemeClr val="tx1"/>
                </a:solidFill>
                <a:latin typeface="Arial" panose="020B0604020202020204" pitchFamily="34" charset="0"/>
                <a:cs typeface="Arial" panose="020B0604020202020204" pitchFamily="34" charset="0"/>
              </a:rPr>
              <a:t> from “The Picture Format menu”</a:t>
            </a:r>
          </a:p>
          <a:p>
            <a:pPr marL="171450" indent="-171450" eaLnBrk="1" hangingPunct="1">
              <a:spcAft>
                <a:spcPts val="450"/>
              </a:spcAft>
              <a:buFont typeface="+mj-lt"/>
              <a:buAutoNum type="arabicPeriod"/>
              <a:defRPr/>
            </a:pPr>
            <a:r>
              <a:rPr lang="en-GB" altLang="da-DK" sz="75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altLang="da-DK" sz="75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cstate="print">
            <a:extLst>
              <a:ext uri="{28A0092B-C50C-407E-A947-70E740481C1C}">
                <a14:useLocalDpi xmlns:a14="http://schemas.microsoft.com/office/drawing/2010/main" val="0"/>
              </a:ext>
            </a:extLst>
          </a:blip>
          <a:srcRect l="461" r="461"/>
          <a:stretch/>
        </p:blipFill>
        <p:spPr>
          <a:xfrm>
            <a:off x="404813" y="3394918"/>
            <a:ext cx="1931194" cy="1094226"/>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404812" y="610790"/>
            <a:ext cx="6910388" cy="249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sz="1800" dirty="0"/>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8495017" y="4825584"/>
            <a:ext cx="446483" cy="115416"/>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z="675" smtClean="0"/>
              <a:pPr/>
              <a:t>‹#›</a:t>
            </a:fld>
            <a:endParaRPr lang="en-GB" sz="675" dirty="0"/>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404812" y="1057275"/>
            <a:ext cx="1931195" cy="1910779"/>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latin typeface="+mn-lt"/>
              </a:rPr>
              <a:t>Copy &amp; Paste</a:t>
            </a: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None/>
            </a:pPr>
            <a:endParaRPr lang="en-GB" sz="750" b="1" dirty="0">
              <a:solidFill>
                <a:srgbClr val="3F1A01"/>
              </a:solidFill>
              <a:latin typeface="+mn-lt"/>
            </a:endParaRPr>
          </a:p>
          <a:p>
            <a:pPr marL="0" indent="0">
              <a:spcBef>
                <a:spcPts val="0"/>
              </a:spcBef>
              <a:buFont typeface="Arial" panose="020B0604020202020204" pitchFamily="34" charset="0"/>
              <a:buNone/>
            </a:pPr>
            <a:r>
              <a:rPr lang="en-GB" sz="750" dirty="0">
                <a:solidFill>
                  <a:srgbClr val="3F1A01"/>
                </a:solidFill>
                <a:latin typeface="+mn-lt"/>
              </a:rPr>
              <a:t>When you need to paste text into the presentation </a:t>
            </a:r>
            <a:r>
              <a:rPr lang="en-GB" sz="750" b="1" dirty="0">
                <a:solidFill>
                  <a:srgbClr val="3F1A01"/>
                </a:solidFill>
                <a:latin typeface="+mn-lt"/>
              </a:rPr>
              <a:t>– Right-Click</a:t>
            </a:r>
            <a:r>
              <a:rPr lang="en-GB" sz="750" dirty="0">
                <a:solidFill>
                  <a:srgbClr val="3F1A01"/>
                </a:solidFill>
                <a:latin typeface="+mn-lt"/>
              </a:rPr>
              <a:t> and choose </a:t>
            </a:r>
            <a:br>
              <a:rPr lang="en-GB" sz="750" dirty="0">
                <a:solidFill>
                  <a:srgbClr val="3F1A01"/>
                </a:solidFill>
                <a:latin typeface="+mn-lt"/>
              </a:rPr>
            </a:br>
            <a:r>
              <a:rPr lang="en-GB" sz="750" dirty="0">
                <a:solidFill>
                  <a:srgbClr val="3F1A01"/>
                </a:solidFill>
                <a:latin typeface="+mn-lt"/>
              </a:rPr>
              <a:t>”</a:t>
            </a:r>
            <a:r>
              <a:rPr lang="en-GB" sz="750" b="1" dirty="0">
                <a:solidFill>
                  <a:srgbClr val="3F1A01"/>
                </a:solidFill>
                <a:latin typeface="+mn-lt"/>
              </a:rPr>
              <a:t>Keep text only</a:t>
            </a:r>
            <a:r>
              <a:rPr lang="en-GB" sz="750" dirty="0">
                <a:solidFill>
                  <a:srgbClr val="3F1A01"/>
                </a:solidFill>
                <a:latin typeface="+mn-lt"/>
              </a:rPr>
              <a:t>”.</a:t>
            </a: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buFont typeface="Arial" panose="020B0604020202020204" pitchFamily="34" charset="0"/>
              <a:buNone/>
            </a:pPr>
            <a:endParaRPr lang="en-GB" sz="750" dirty="0">
              <a:solidFill>
                <a:srgbClr val="3F1A01"/>
              </a:solidFill>
              <a:latin typeface="+mn-lt"/>
            </a:endParaRPr>
          </a:p>
          <a:p>
            <a:pPr marL="0" indent="0">
              <a:spcBef>
                <a:spcPts val="0"/>
              </a:spcBef>
              <a:spcAft>
                <a:spcPts val="450"/>
              </a:spcAft>
              <a:buFont typeface="Arial" panose="020B0604020202020204" pitchFamily="34" charset="0"/>
              <a:buNone/>
            </a:pPr>
            <a:r>
              <a:rPr lang="en-GB" sz="750" b="1" dirty="0">
                <a:solidFill>
                  <a:srgbClr val="3F1A01"/>
                </a:solidFill>
                <a:latin typeface="+mn-lt"/>
              </a:rPr>
              <a:t>Text styles</a:t>
            </a:r>
          </a:p>
          <a:p>
            <a:pPr marL="0" indent="0">
              <a:spcBef>
                <a:spcPts val="0"/>
              </a:spcBef>
              <a:buFont typeface="Arial" panose="020B0604020202020204" pitchFamily="34" charset="0"/>
              <a:buNone/>
            </a:pPr>
            <a:r>
              <a:rPr lang="en-GB" sz="750" dirty="0">
                <a:solidFill>
                  <a:srgbClr val="3F1A01"/>
                </a:solidFill>
                <a:latin typeface="+mn-lt"/>
              </a:rPr>
              <a:t>Use the </a:t>
            </a:r>
            <a:r>
              <a:rPr lang="en-GB" sz="750" b="1" dirty="0">
                <a:solidFill>
                  <a:srgbClr val="3F1A01"/>
                </a:solidFill>
                <a:latin typeface="+mn-lt"/>
              </a:rPr>
              <a:t>TAB-key</a:t>
            </a:r>
            <a:r>
              <a:rPr lang="en-GB" sz="750" dirty="0">
                <a:solidFill>
                  <a:srgbClr val="3F1A01"/>
                </a:solidFill>
                <a:latin typeface="+mn-lt"/>
              </a:rPr>
              <a:t> to jump through </a:t>
            </a:r>
            <a:br>
              <a:rPr lang="en-GB" sz="750" dirty="0">
                <a:solidFill>
                  <a:srgbClr val="3F1A01"/>
                </a:solidFill>
                <a:latin typeface="+mn-lt"/>
              </a:rPr>
            </a:br>
            <a:r>
              <a:rPr lang="en-GB" sz="750" dirty="0">
                <a:solidFill>
                  <a:srgbClr val="3F1A01"/>
                </a:solidFill>
                <a:latin typeface="+mn-lt"/>
              </a:rPr>
              <a:t>levels. Click </a:t>
            </a:r>
            <a:r>
              <a:rPr lang="en-GB" sz="750" b="1" dirty="0">
                <a:solidFill>
                  <a:srgbClr val="3F1A01"/>
                </a:solidFill>
                <a:latin typeface="+mn-lt"/>
              </a:rPr>
              <a:t>ENTER</a:t>
            </a:r>
            <a:r>
              <a:rPr lang="en-GB" sz="750" dirty="0">
                <a:solidFill>
                  <a:srgbClr val="3F1A01"/>
                </a:solidFill>
                <a:latin typeface="+mn-lt"/>
              </a:rPr>
              <a:t>, then </a:t>
            </a:r>
            <a:r>
              <a:rPr lang="en-GB" sz="750" b="1" dirty="0">
                <a:solidFill>
                  <a:srgbClr val="3F1A01"/>
                </a:solidFill>
                <a:latin typeface="+mn-lt"/>
              </a:rPr>
              <a:t>TAB</a:t>
            </a:r>
            <a:r>
              <a:rPr lang="en-GB" sz="750" dirty="0">
                <a:solidFill>
                  <a:srgbClr val="3F1A01"/>
                </a:solidFill>
                <a:latin typeface="+mn-lt"/>
              </a:rPr>
              <a:t> to switch from one level to the next level</a:t>
            </a:r>
          </a:p>
          <a:p>
            <a:pPr marL="0" indent="0">
              <a:spcBef>
                <a:spcPts val="0"/>
              </a:spcBef>
              <a:buFont typeface="Arial" panose="020B0604020202020204" pitchFamily="34" charset="0"/>
              <a:buNone/>
            </a:pPr>
            <a:r>
              <a:rPr lang="en-GB" sz="750" dirty="0">
                <a:solidFill>
                  <a:srgbClr val="3F1A01"/>
                </a:solidFill>
                <a:latin typeface="+mn-lt"/>
              </a:rPr>
              <a:t>To go back in levels use </a:t>
            </a:r>
            <a:r>
              <a:rPr lang="en-GB" sz="750" b="1" dirty="0">
                <a:solidFill>
                  <a:srgbClr val="3F1A01"/>
                </a:solidFill>
                <a:latin typeface="+mn-lt"/>
              </a:rPr>
              <a:t>SHIFT-TAB</a:t>
            </a:r>
          </a:p>
          <a:p>
            <a:pPr marL="0" indent="0">
              <a:spcBef>
                <a:spcPts val="0"/>
              </a:spcBef>
              <a:buFont typeface="Arial" panose="020B0604020202020204" pitchFamily="34" charset="0"/>
              <a:buNone/>
            </a:pPr>
            <a:endParaRPr lang="en-GB" sz="750" dirty="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383210" y="1226952"/>
            <a:ext cx="793334" cy="325137"/>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6816441" y="1048432"/>
            <a:ext cx="1016793" cy="196207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Building blocks</a:t>
            </a:r>
          </a:p>
          <a:p>
            <a:pPr marL="0" indent="0">
              <a:spcBef>
                <a:spcPts val="0"/>
              </a:spcBef>
              <a:buNone/>
            </a:pPr>
            <a:r>
              <a:rPr lang="en-GB" sz="750" dirty="0">
                <a:solidFill>
                  <a:srgbClr val="3F1A01"/>
                </a:solidFill>
              </a:rPr>
              <a:t>The building block slides are made to help you build the presentation. You find them after this slide</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Among the building blocks you find, </a:t>
            </a:r>
            <a:r>
              <a:rPr lang="en-GB" sz="750" dirty="0" err="1">
                <a:solidFill>
                  <a:srgbClr val="3F1A01"/>
                </a:solidFill>
              </a:rPr>
              <a:t>colorguides</a:t>
            </a:r>
            <a:r>
              <a:rPr lang="en-GB" sz="750" dirty="0">
                <a:solidFill>
                  <a:srgbClr val="3F1A01"/>
                </a:solidFill>
              </a:rPr>
              <a:t>, Tables and elements that you can pick from when you need to build your presentation.</a:t>
            </a:r>
          </a:p>
          <a:p>
            <a:pPr marL="0" indent="0">
              <a:spcBef>
                <a:spcPts val="0"/>
              </a:spcBef>
              <a:buNone/>
            </a:pPr>
            <a:endParaRPr lang="en-GB" sz="750" dirty="0">
              <a:solidFill>
                <a:srgbClr val="3F1A01"/>
              </a:solidFill>
            </a:endParaRPr>
          </a:p>
          <a:p>
            <a:pPr marL="0" indent="0">
              <a:spcBef>
                <a:spcPts val="0"/>
              </a:spcBef>
              <a:buNone/>
            </a:pPr>
            <a:r>
              <a:rPr lang="en-GB" sz="750" dirty="0">
                <a:solidFill>
                  <a:srgbClr val="3F1A01"/>
                </a:solidFill>
              </a:rPr>
              <a:t>Delete these slides after use. </a:t>
            </a:r>
            <a:r>
              <a:rPr lang="en-GB" sz="75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761405" y="3826615"/>
            <a:ext cx="1218010" cy="4616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750" b="1" dirty="0">
                <a:solidFill>
                  <a:srgbClr val="3F1A01"/>
                </a:solidFill>
              </a:rPr>
              <a:t>Guides – Show / Hide</a:t>
            </a:r>
          </a:p>
          <a:p>
            <a:pPr marL="0" indent="0">
              <a:spcBef>
                <a:spcPts val="0"/>
              </a:spcBef>
              <a:buNone/>
            </a:pPr>
            <a:r>
              <a:rPr lang="en-GB" sz="750" b="0" dirty="0">
                <a:solidFill>
                  <a:srgbClr val="3F1A01"/>
                </a:solidFill>
              </a:rPr>
              <a:t>From the View-tab </a:t>
            </a:r>
          </a:p>
          <a:p>
            <a:pPr marL="0" indent="0">
              <a:spcBef>
                <a:spcPts val="0"/>
              </a:spcBef>
              <a:buNone/>
            </a:pPr>
            <a:r>
              <a:rPr lang="en-GB" sz="750" b="0" dirty="0">
                <a:solidFill>
                  <a:srgbClr val="3F1A01"/>
                </a:solidFill>
              </a:rPr>
              <a:t>or Alt + F9</a:t>
            </a:r>
          </a:p>
          <a:p>
            <a:pPr marL="0" indent="0">
              <a:spcBef>
                <a:spcPts val="0"/>
              </a:spcBef>
              <a:buNone/>
            </a:pPr>
            <a:endParaRPr lang="en-GB" sz="750" b="0" dirty="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404812" y="405000"/>
            <a:ext cx="6910388" cy="161583"/>
          </a:xfrm>
          <a:prstGeom prst="rect">
            <a:avLst/>
          </a:prstGeom>
          <a:noFill/>
        </p:spPr>
        <p:txBody>
          <a:bodyPr wrap="square" lIns="0" tIns="0" rIns="0" bIns="0" rtlCol="0">
            <a:spAutoFit/>
          </a:bodyPr>
          <a:lstStyle/>
          <a:p>
            <a:r>
              <a:rPr lang="en-GB" sz="1050">
                <a:solidFill>
                  <a:schemeClr val="accent2"/>
                </a:solidFill>
                <a:latin typeface="Times New Roman" panose="02020603050405020304" pitchFamily="18" charset="0"/>
                <a:cs typeface="Times New Roman" panose="02020603050405020304" pitchFamily="18" charset="0"/>
              </a:rPr>
              <a:t>Delete this slide after use</a:t>
            </a:r>
            <a:endParaRPr lang="en-GB" sz="1050" dirty="0">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404813" y="2909326"/>
            <a:ext cx="376773" cy="2295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4636526" y="2135700"/>
            <a:ext cx="790253" cy="635836"/>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2506963" y="3553283"/>
            <a:ext cx="541037" cy="233062"/>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8034893" y="1057275"/>
            <a:ext cx="703104" cy="2380342"/>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913210" y="2910104"/>
            <a:ext cx="1422797" cy="230832"/>
          </a:xfrm>
          <a:prstGeom prst="rect">
            <a:avLst/>
          </a:prstGeom>
          <a:noFill/>
        </p:spPr>
        <p:txBody>
          <a:bodyPr wrap="square" lIns="0" tIns="0" rIns="0" bIns="0">
            <a:spAutoFit/>
          </a:bodyPr>
          <a:lstStyle/>
          <a:p>
            <a:pPr eaLnBrk="1" hangingPunct="1">
              <a:spcAft>
                <a:spcPts val="450"/>
              </a:spcAft>
              <a:defRPr/>
            </a:pPr>
            <a:r>
              <a:rPr lang="en-GB" sz="750" noProof="1">
                <a:solidFill>
                  <a:schemeClr val="tx1"/>
                </a:solidFill>
                <a:latin typeface="Arial" panose="020B0604020202020204" pitchFamily="34" charset="0"/>
                <a:cs typeface="Arial" panose="020B0604020202020204" pitchFamily="34" charset="0"/>
              </a:rPr>
              <a:t>Alternatively, </a:t>
            </a:r>
            <a:r>
              <a:rPr lang="en-GB" sz="750" b="1" noProof="1">
                <a:solidFill>
                  <a:schemeClr val="tx1"/>
                </a:solidFill>
                <a:latin typeface="Arial" panose="020B0604020202020204" pitchFamily="34" charset="0"/>
                <a:cs typeface="Arial" panose="020B0604020202020204" pitchFamily="34" charset="0"/>
              </a:rPr>
              <a:t>Increase</a:t>
            </a:r>
            <a:r>
              <a:rPr lang="en-GB" sz="750" baseline="0" noProof="1">
                <a:solidFill>
                  <a:schemeClr val="tx1"/>
                </a:solidFill>
                <a:latin typeface="Arial" panose="020B0604020202020204" pitchFamily="34" charset="0"/>
                <a:cs typeface="Arial" panose="020B0604020202020204" pitchFamily="34" charset="0"/>
              </a:rPr>
              <a:t> and</a:t>
            </a:r>
            <a:br>
              <a:rPr lang="en-GB" sz="750" baseline="0" noProof="1">
                <a:solidFill>
                  <a:schemeClr val="tx1"/>
                </a:solidFill>
                <a:latin typeface="Arial" panose="020B0604020202020204" pitchFamily="34" charset="0"/>
                <a:cs typeface="Arial" panose="020B0604020202020204" pitchFamily="34" charset="0"/>
              </a:rPr>
            </a:br>
            <a:r>
              <a:rPr lang="en-GB" sz="750" b="1" baseline="0" noProof="1">
                <a:solidFill>
                  <a:schemeClr val="tx1"/>
                </a:solidFill>
                <a:latin typeface="Arial" panose="020B0604020202020204" pitchFamily="34" charset="0"/>
                <a:cs typeface="Arial" panose="020B0604020202020204" pitchFamily="34" charset="0"/>
              </a:rPr>
              <a:t>Decrease </a:t>
            </a:r>
            <a:r>
              <a:rPr lang="en-GB" sz="75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4673203" y="1201153"/>
            <a:ext cx="329927" cy="335471"/>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3048000" y="1058625"/>
            <a:ext cx="1422796" cy="705321"/>
          </a:xfrm>
          <a:prstGeom prst="rect">
            <a:avLst/>
          </a:prstGeom>
          <a:noFill/>
        </p:spPr>
        <p:txBody>
          <a:bodyPr wrap="square" lIns="0" tIns="0" rIns="0" bIns="0">
            <a:spAutoFit/>
          </a:bodyPr>
          <a:lstStyle/>
          <a:p>
            <a:pPr eaLnBrk="1" hangingPunct="1">
              <a:spcBef>
                <a:spcPts val="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Insert a New Slide</a:t>
            </a:r>
            <a:endParaRPr lang="en-GB" sz="750" b="1"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noProof="1">
                <a:solidFill>
                  <a:schemeClr val="tx1"/>
                </a:solidFill>
                <a:latin typeface="Arial" panose="020B0604020202020204" pitchFamily="34" charset="0"/>
                <a:cs typeface="Arial" panose="020B0604020202020204" pitchFamily="34" charset="0"/>
              </a:rPr>
              <a:t>Home </a:t>
            </a:r>
            <a:r>
              <a:rPr lang="en-GB" altLang="da-DK" sz="750" b="0" noProof="1">
                <a:solidFill>
                  <a:schemeClr val="tx1"/>
                </a:solidFill>
                <a:latin typeface="Arial" panose="020B0604020202020204" pitchFamily="34" charset="0"/>
                <a:cs typeface="Arial" panose="020B0604020202020204" pitchFamily="34" charset="0"/>
              </a:rPr>
              <a:t>tab</a:t>
            </a:r>
            <a:endParaRPr lang="en-GB" altLang="da-DK" sz="750" b="0" strike="sngStrike" noProof="1">
              <a:solidFill>
                <a:schemeClr val="tx1"/>
              </a:solidFill>
              <a:latin typeface="Arial" panose="020B0604020202020204" pitchFamily="34" charset="0"/>
              <a:cs typeface="Arial" panose="020B0604020202020204" pitchFamily="34" charset="0"/>
            </a:endParaRPr>
          </a:p>
          <a:p>
            <a:pPr marL="171450" indent="-171450" eaLnBrk="1" hangingPunct="1">
              <a:spcAft>
                <a:spcPts val="450"/>
              </a:spcAft>
              <a:buFont typeface="+mj-lt"/>
              <a:buAutoNum type="arabicPeriod"/>
              <a:defRPr/>
            </a:pPr>
            <a:r>
              <a:rPr lang="en-GB" altLang="da-DK" sz="750" noProof="1">
                <a:solidFill>
                  <a:schemeClr val="tx1"/>
                </a:solidFill>
                <a:latin typeface="Arial" panose="020B0604020202020204" pitchFamily="34" charset="0"/>
                <a:cs typeface="Arial" panose="020B0604020202020204" pitchFamily="34" charset="0"/>
              </a:rPr>
              <a:t>Click on the </a:t>
            </a:r>
            <a:r>
              <a:rPr lang="en-GB" altLang="da-DK" sz="750" b="1" baseline="0" noProof="1">
                <a:solidFill>
                  <a:schemeClr val="tx1"/>
                </a:solidFill>
                <a:latin typeface="Arial" panose="020B0604020202020204" pitchFamily="34" charset="0"/>
                <a:cs typeface="Arial" panose="020B0604020202020204" pitchFamily="34" charset="0"/>
              </a:rPr>
              <a:t>New Slide </a:t>
            </a:r>
            <a:r>
              <a:rPr lang="en-GB" altLang="da-DK" sz="750" noProof="1">
                <a:solidFill>
                  <a:schemeClr val="tx1"/>
                </a:solidFill>
                <a:latin typeface="Arial" panose="020B0604020202020204" pitchFamily="34" charset="0"/>
                <a:cs typeface="Arial" panose="020B0604020202020204" pitchFamily="34" charset="0"/>
              </a:rPr>
              <a:t>to insert </a:t>
            </a:r>
            <a:br>
              <a:rPr lang="en-GB" altLang="da-DK" sz="750" noProof="1">
                <a:solidFill>
                  <a:schemeClr val="tx1"/>
                </a:solidFill>
                <a:latin typeface="Arial" panose="020B0604020202020204" pitchFamily="34" charset="0"/>
                <a:cs typeface="Arial" panose="020B0604020202020204" pitchFamily="34" charset="0"/>
              </a:rPr>
            </a:br>
            <a:r>
              <a:rPr lang="en-GB" altLang="da-DK" sz="75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4674708" y="1051007"/>
            <a:ext cx="1932384" cy="769441"/>
          </a:xfrm>
          <a:prstGeom prst="rect">
            <a:avLst/>
          </a:prstGeom>
          <a:noFill/>
        </p:spPr>
        <p:txBody>
          <a:bodyPr wrap="square" lIns="0" tIns="0" rIns="0" bIns="0">
            <a:spAutoFit/>
          </a:bodyPr>
          <a:lstStyle/>
          <a:p>
            <a:pPr eaLnBrk="1" hangingPunct="1">
              <a:spcAft>
                <a:spcPts val="450"/>
              </a:spcAft>
              <a:defRPr/>
            </a:pPr>
            <a:r>
              <a:rPr lang="en-GB" sz="750" b="1" noProof="1">
                <a:solidFill>
                  <a:schemeClr val="tx1"/>
                </a:solidFill>
                <a:latin typeface="Arial" panose="020B0604020202020204" pitchFamily="34" charset="0"/>
                <a:cs typeface="Arial" panose="020B0604020202020204" pitchFamily="34" charset="0"/>
              </a:rPr>
              <a:t>Insert picture</a:t>
            </a: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endParaRPr lang="en-GB" sz="750" b="1" noProof="1">
              <a:solidFill>
                <a:schemeClr val="tx1"/>
              </a:solidFill>
              <a:latin typeface="Arial" panose="020B0604020202020204" pitchFamily="34" charset="0"/>
              <a:cs typeface="Arial" panose="020B0604020202020204" pitchFamily="34" charset="0"/>
            </a:endParaRPr>
          </a:p>
          <a:p>
            <a:pPr eaLnBrk="1" hangingPunct="1">
              <a:spcAft>
                <a:spcPts val="450"/>
              </a:spcAft>
              <a:defRPr/>
            </a:pPr>
            <a:r>
              <a:rPr lang="en-GB" altLang="da-DK" sz="750" b="0" noProof="1">
                <a:solidFill>
                  <a:schemeClr val="tx1"/>
                </a:solidFill>
                <a:latin typeface="Arial" panose="020B0604020202020204" pitchFamily="34" charset="0"/>
                <a:cs typeface="Arial" panose="020B0604020202020204" pitchFamily="34" charset="0"/>
              </a:rPr>
              <a:t>On slides with picture placeholder, </a:t>
            </a:r>
            <a:br>
              <a:rPr lang="en-GB" altLang="da-DK" sz="750" b="0" noProof="1">
                <a:solidFill>
                  <a:schemeClr val="tx1"/>
                </a:solidFill>
                <a:latin typeface="Arial" panose="020B0604020202020204" pitchFamily="34" charset="0"/>
                <a:cs typeface="Arial" panose="020B0604020202020204" pitchFamily="34" charset="0"/>
              </a:rPr>
            </a:br>
            <a:r>
              <a:rPr lang="en-GB" altLang="da-DK" sz="750" b="0" noProof="1">
                <a:solidFill>
                  <a:schemeClr val="tx1"/>
                </a:solidFill>
                <a:latin typeface="Arial" panose="020B0604020202020204" pitchFamily="34" charset="0"/>
                <a:cs typeface="Arial" panose="020B0604020202020204" pitchFamily="34" charset="0"/>
              </a:rPr>
              <a:t>click on the icon and choose </a:t>
            </a:r>
            <a:r>
              <a:rPr lang="en-GB" altLang="da-DK" sz="75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2533025" y="1058625"/>
            <a:ext cx="342948" cy="557291"/>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2532661" y="2061911"/>
            <a:ext cx="735221" cy="218815"/>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2545357" y="1882837"/>
            <a:ext cx="1932383" cy="1346522"/>
          </a:xfrm>
          <a:prstGeom prst="rect">
            <a:avLst/>
          </a:prstGeom>
          <a:noFill/>
        </p:spPr>
        <p:txBody>
          <a:bodyPr wrap="square" lIns="0" tIns="0" rIns="0" bIns="0">
            <a:spAutoFit/>
          </a:bodyPr>
          <a:lstStyle/>
          <a:p>
            <a:pPr eaLnBrk="1" hangingPunct="1">
              <a:spcBef>
                <a:spcPts val="900"/>
              </a:spcBef>
              <a:spcAft>
                <a:spcPts val="450"/>
              </a:spcAft>
              <a:defRPr/>
            </a:pPr>
            <a:r>
              <a:rPr lang="en-GB" sz="750" b="1" dirty="0">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750" b="1" dirty="0">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450"/>
              </a:spcAft>
              <a:defRPr/>
            </a:pPr>
            <a:r>
              <a:rPr lang="en-GB" altLang="da-DK" sz="750" noProof="1">
                <a:solidFill>
                  <a:schemeClr val="tx1"/>
                </a:solidFill>
                <a:latin typeface="Arial" panose="020B0604020202020204" pitchFamily="34" charset="0"/>
                <a:cs typeface="Arial" panose="020B0604020202020204" pitchFamily="34" charset="0"/>
              </a:rPr>
              <a:t>From the </a:t>
            </a:r>
            <a:r>
              <a:rPr lang="en-GB" altLang="da-DK" sz="750" b="1" noProof="1">
                <a:solidFill>
                  <a:schemeClr val="tx1"/>
                </a:solidFill>
                <a:latin typeface="Arial" panose="020B0604020202020204" pitchFamily="34" charset="0"/>
                <a:cs typeface="Arial" panose="020B0604020202020204" pitchFamily="34" charset="0"/>
              </a:rPr>
              <a:t>Home - Tab</a:t>
            </a: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arrow next to </a:t>
            </a:r>
            <a:r>
              <a:rPr lang="en-GB" sz="750" b="1" dirty="0">
                <a:solidFill>
                  <a:srgbClr val="000000"/>
                </a:solidFill>
                <a:latin typeface="Arial" panose="020B0604020202020204" pitchFamily="34" charset="0"/>
                <a:ea typeface="Times New Roman" panose="02020603050405020304" pitchFamily="18" charset="0"/>
              </a:rPr>
              <a:t>Layout</a:t>
            </a:r>
            <a:br>
              <a:rPr lang="en-GB" sz="750" b="1" dirty="0">
                <a:solidFill>
                  <a:srgbClr val="000000"/>
                </a:solidFill>
                <a:latin typeface="Arial" panose="020B0604020202020204" pitchFamily="34" charset="0"/>
                <a:ea typeface="Times New Roman" panose="02020603050405020304" pitchFamily="18" charset="0"/>
              </a:rPr>
            </a:br>
            <a:r>
              <a:rPr lang="en-GB" sz="750" dirty="0">
                <a:solidFill>
                  <a:srgbClr val="000000"/>
                </a:solidFill>
                <a:latin typeface="Arial" panose="020B0604020202020204" pitchFamily="34" charset="0"/>
                <a:ea typeface="Times New Roman" panose="02020603050405020304" pitchFamily="18" charset="0"/>
              </a:rPr>
              <a:t>to view a dropdown menu of possible slide layouts</a:t>
            </a:r>
            <a:endParaRPr lang="en-GB" sz="750" dirty="0">
              <a:solidFill>
                <a:schemeClr val="tx1"/>
              </a:solidFill>
              <a:latin typeface="Times New Roman" panose="02020603050405020304" pitchFamily="18" charset="0"/>
              <a:ea typeface="Times New Roman" panose="02020603050405020304" pitchFamily="18" charset="0"/>
            </a:endParaRPr>
          </a:p>
          <a:p>
            <a:pPr marL="171450" indent="-171450">
              <a:spcAft>
                <a:spcPts val="450"/>
              </a:spcAft>
              <a:buFont typeface="+mj-lt"/>
              <a:buAutoNum type="arabicPeriod"/>
            </a:pPr>
            <a:r>
              <a:rPr lang="en-GB" sz="750" dirty="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75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759311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D39FEE76-1A73-430A-AF1A-21EB4622EFE5}"/>
              </a:ext>
            </a:extLst>
          </p:cNvPr>
          <p:cNvSpPr/>
          <p:nvPr userDrawn="1"/>
        </p:nvSpPr>
        <p:spPr>
          <a:xfrm>
            <a:off x="0" y="-1"/>
            <a:ext cx="9144000" cy="51435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Shape&#10;&#10;Description automatically generated with medium confidence">
            <a:extLst>
              <a:ext uri="{FF2B5EF4-FFF2-40B4-BE49-F238E27FC236}">
                <a16:creationId xmlns:a16="http://schemas.microsoft.com/office/drawing/2014/main" id="{AAC97101-9FF0-4AB5-95C3-4F9568B608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Title 1">
            <a:extLst>
              <a:ext uri="{FF2B5EF4-FFF2-40B4-BE49-F238E27FC236}">
                <a16:creationId xmlns:a16="http://schemas.microsoft.com/office/drawing/2014/main" id="{6D0F3BC8-489B-4987-B9DC-F38240CE2389}"/>
              </a:ext>
            </a:extLst>
          </p:cNvPr>
          <p:cNvSpPr>
            <a:spLocks noGrp="1"/>
          </p:cNvSpPr>
          <p:nvPr>
            <p:ph type="title"/>
          </p:nvPr>
        </p:nvSpPr>
        <p:spPr>
          <a:xfrm>
            <a:off x="914400" y="409575"/>
            <a:ext cx="4981575" cy="1579364"/>
          </a:xfrm>
        </p:spPr>
        <p:txBody>
          <a:bodyPr anchor="b"/>
          <a:lstStyle>
            <a:lvl1pPr>
              <a:defRPr sz="4500">
                <a:solidFill>
                  <a:srgbClr val="3F1A01"/>
                </a:solidFill>
              </a:defRPr>
            </a:lvl1pPr>
          </a:lstStyle>
          <a:p>
            <a:r>
              <a:rPr lang="en-US"/>
              <a:t>Click to edit Master title style</a:t>
            </a:r>
            <a:endParaRPr lang="en-GB" dirty="0"/>
          </a:p>
        </p:txBody>
      </p:sp>
      <p:sp>
        <p:nvSpPr>
          <p:cNvPr id="14" name="Text Placeholder 2">
            <a:extLst>
              <a:ext uri="{FF2B5EF4-FFF2-40B4-BE49-F238E27FC236}">
                <a16:creationId xmlns:a16="http://schemas.microsoft.com/office/drawing/2014/main" id="{E51EBF09-7C2B-468D-9554-AAC3BF909B52}"/>
              </a:ext>
            </a:extLst>
          </p:cNvPr>
          <p:cNvSpPr>
            <a:spLocks noGrp="1"/>
          </p:cNvSpPr>
          <p:nvPr>
            <p:ph type="body" idx="1"/>
          </p:nvPr>
        </p:nvSpPr>
        <p:spPr>
          <a:xfrm>
            <a:off x="914400" y="2009180"/>
            <a:ext cx="4981575" cy="1125140"/>
          </a:xfrm>
          <a:prstGeom prst="rect">
            <a:avLst/>
          </a:prstGeom>
        </p:spPr>
        <p:txBody>
          <a:bodyPr/>
          <a:lstStyle>
            <a:lvl1pPr marL="0" indent="0">
              <a:buNone/>
              <a:defRPr sz="1800">
                <a:solidFill>
                  <a:srgbClr val="CCD9D3"/>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5" name="Freeform 9">
            <a:extLst>
              <a:ext uri="{FF2B5EF4-FFF2-40B4-BE49-F238E27FC236}">
                <a16:creationId xmlns:a16="http://schemas.microsoft.com/office/drawing/2014/main" id="{4A475326-E858-4E6E-8CE3-72FF299C3239}"/>
              </a:ext>
            </a:extLst>
          </p:cNvPr>
          <p:cNvSpPr>
            <a:spLocks noEditPoints="1"/>
          </p:cNvSpPr>
          <p:nvPr userDrawn="1"/>
        </p:nvSpPr>
        <p:spPr bwMode="auto">
          <a:xfrm rot="5400000">
            <a:off x="5593557" y="-1682353"/>
            <a:ext cx="6288881" cy="7362826"/>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68580" tIns="34290" rIns="68580" bIns="34290" numCol="1" anchor="t" anchorCtr="0" compatLnSpc="1">
            <a:prstTxWarp prst="textNoShape">
              <a:avLst/>
            </a:prstTxWarp>
          </a:bodyPr>
          <a:lstStyle/>
          <a:p>
            <a:endParaRPr lang="en-GB" dirty="0"/>
          </a:p>
        </p:txBody>
      </p:sp>
      <p:sp>
        <p:nvSpPr>
          <p:cNvPr id="16" name="Logo">
            <a:extLst>
              <a:ext uri="{FF2B5EF4-FFF2-40B4-BE49-F238E27FC236}">
                <a16:creationId xmlns:a16="http://schemas.microsoft.com/office/drawing/2014/main" id="{1839623C-6311-45DE-964E-EA194FEE2F62}"/>
              </a:ext>
            </a:extLst>
          </p:cNvPr>
          <p:cNvSpPr/>
          <p:nvPr userDrawn="1"/>
        </p:nvSpPr>
        <p:spPr>
          <a:xfrm>
            <a:off x="7047940" y="4406791"/>
            <a:ext cx="1690058" cy="330707"/>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dirty="0"/>
          </a:p>
        </p:txBody>
      </p:sp>
    </p:spTree>
    <p:extLst>
      <p:ext uri="{BB962C8B-B14F-4D97-AF65-F5344CB8AC3E}">
        <p14:creationId xmlns:p14="http://schemas.microsoft.com/office/powerpoint/2010/main" val="43488647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mp; 1 column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solidFill>
                <a:srgbClr val="FFFFFF"/>
              </a:solidFill>
            </a:endParaRPr>
          </a:p>
        </p:txBody>
      </p:sp>
      <p:sp>
        <p:nvSpPr>
          <p:cNvPr id="7" name="Text Placeholder 23">
            <a:extLst>
              <a:ext uri="{FF2B5EF4-FFF2-40B4-BE49-F238E27FC236}">
                <a16:creationId xmlns:a16="http://schemas.microsoft.com/office/drawing/2014/main" id="{EE4FF2DE-3502-4420-9681-B487800F6CF6}"/>
              </a:ext>
            </a:extLst>
          </p:cNvPr>
          <p:cNvSpPr>
            <a:spLocks noGrp="1"/>
          </p:cNvSpPr>
          <p:nvPr>
            <p:ph type="body" sz="quarter" idx="17"/>
          </p:nvPr>
        </p:nvSpPr>
        <p:spPr>
          <a:xfrm>
            <a:off x="404812" y="404813"/>
            <a:ext cx="6910388" cy="200007"/>
          </a:xfrm>
          <a:prstGeom prst="rect">
            <a:avLst/>
          </a:prstGeom>
        </p:spPr>
        <p:txBody>
          <a:bodyPr wrap="square" lIns="0" tIns="0" rIns="0" bIns="0">
            <a:noAutofit/>
          </a:bodyPr>
          <a:lstStyle>
            <a:lvl1pPr marL="0" indent="0">
              <a:buNone/>
              <a:defRPr sz="1050">
                <a:solidFill>
                  <a:srgbClr val="B59E5F"/>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10" name="Title Placeholder 1">
            <a:extLst>
              <a:ext uri="{FF2B5EF4-FFF2-40B4-BE49-F238E27FC236}">
                <a16:creationId xmlns:a16="http://schemas.microsoft.com/office/drawing/2014/main" id="{5B2F6F31-F384-4562-8F2C-0827FCA37891}"/>
              </a:ext>
            </a:extLst>
          </p:cNvPr>
          <p:cNvSpPr>
            <a:spLocks noGrp="1"/>
          </p:cNvSpPr>
          <p:nvPr>
            <p:ph type="title"/>
          </p:nvPr>
        </p:nvSpPr>
        <p:spPr>
          <a:xfrm>
            <a:off x="404812" y="610790"/>
            <a:ext cx="6910388" cy="249299"/>
          </a:xfrm>
          <a:prstGeom prst="rect">
            <a:avLst/>
          </a:prstGeom>
        </p:spPr>
        <p:txBody>
          <a:bodyPr vert="horz" lIns="0" tIns="0" rIns="0" bIns="0" rtlCol="0" anchor="b" anchorCtr="0">
            <a:noAutofit/>
          </a:bodyPr>
          <a:lstStyle>
            <a:lvl1pPr>
              <a:defRPr>
                <a:solidFill>
                  <a:srgbClr val="3F1A01"/>
                </a:solidFill>
              </a:defRPr>
            </a:lvl1pPr>
          </a:lstStyle>
          <a:p>
            <a:r>
              <a:rPr lang="en-US" dirty="0"/>
              <a:t>Click to edit Master title style</a:t>
            </a:r>
            <a:endParaRPr lang="en-GB" dirty="0"/>
          </a:p>
        </p:txBody>
      </p:sp>
      <p:sp>
        <p:nvSpPr>
          <p:cNvPr id="11" name="Content Placeholder 2">
            <a:extLst>
              <a:ext uri="{FF2B5EF4-FFF2-40B4-BE49-F238E27FC236}">
                <a16:creationId xmlns:a16="http://schemas.microsoft.com/office/drawing/2014/main" id="{096AAC8E-5C18-4F06-B0E9-E1260B3C48CE}"/>
              </a:ext>
            </a:extLst>
          </p:cNvPr>
          <p:cNvSpPr>
            <a:spLocks noGrp="1"/>
          </p:cNvSpPr>
          <p:nvPr>
            <p:ph idx="20"/>
          </p:nvPr>
        </p:nvSpPr>
        <p:spPr>
          <a:xfrm>
            <a:off x="404813"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2">
            <a:extLst>
              <a:ext uri="{FF2B5EF4-FFF2-40B4-BE49-F238E27FC236}">
                <a16:creationId xmlns:a16="http://schemas.microsoft.com/office/drawing/2014/main" id="{CC95D003-9990-4486-B46C-5A929AD5E507}"/>
              </a:ext>
            </a:extLst>
          </p:cNvPr>
          <p:cNvSpPr>
            <a:spLocks noGrp="1"/>
          </p:cNvSpPr>
          <p:nvPr>
            <p:ph idx="21"/>
          </p:nvPr>
        </p:nvSpPr>
        <p:spPr>
          <a:xfrm>
            <a:off x="4673204" y="1062589"/>
            <a:ext cx="4064794" cy="3311411"/>
          </a:xfrm>
          <a:prstGeom prst="rect">
            <a:avLst/>
          </a:prstGeom>
        </p:spPr>
        <p:txBody>
          <a:bodyPr/>
          <a:lstStyle>
            <a:lvl1pPr marL="135000" indent="-135000">
              <a:defRPr sz="1200">
                <a:solidFill>
                  <a:srgbClr val="3F1A01"/>
                </a:solidFill>
              </a:defRPr>
            </a:lvl1pPr>
            <a:lvl2pPr marL="270000" indent="-135000">
              <a:defRPr sz="1050">
                <a:solidFill>
                  <a:srgbClr val="3F1A01"/>
                </a:solidFill>
              </a:defRPr>
            </a:lvl2pPr>
            <a:lvl3pPr marL="405000" indent="-135000">
              <a:defRPr>
                <a:solidFill>
                  <a:srgbClr val="3F1A01"/>
                </a:solidFill>
              </a:defRPr>
            </a:lvl3pPr>
            <a:lvl4pPr marL="540000" indent="-135000">
              <a:defRPr>
                <a:solidFill>
                  <a:srgbClr val="3F1A01"/>
                </a:solidFill>
              </a:defRPr>
            </a:lvl4pPr>
            <a:lvl5pPr marL="675000" indent="-135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Pladsholder til tekst 4">
            <a:extLst>
              <a:ext uri="{FF2B5EF4-FFF2-40B4-BE49-F238E27FC236}">
                <a16:creationId xmlns:a16="http://schemas.microsoft.com/office/drawing/2014/main" id="{31EEBE49-0314-468D-BD4B-9620C03E8DE5}"/>
              </a:ext>
            </a:extLst>
          </p:cNvPr>
          <p:cNvSpPr>
            <a:spLocks noGrp="1"/>
          </p:cNvSpPr>
          <p:nvPr>
            <p:ph type="body" sz="quarter" idx="18" hasCustomPrompt="1"/>
          </p:nvPr>
        </p:nvSpPr>
        <p:spPr>
          <a:xfrm>
            <a:off x="404812" y="4576500"/>
            <a:ext cx="6910388" cy="464400"/>
          </a:xfrm>
          <a:prstGeom prst="rect">
            <a:avLst/>
          </a:prstGeom>
        </p:spPr>
        <p:txBody>
          <a:bodyPr anchor="ctr" anchorCtr="0">
            <a:noAutofit/>
          </a:bodyPr>
          <a:lstStyle>
            <a:lvl1pPr marL="108000" indent="-108000">
              <a:spcBef>
                <a:spcPts val="0"/>
              </a:spcBef>
              <a:buFont typeface="+mj-lt"/>
              <a:buAutoNum type="arabicPeriod"/>
              <a:defRPr sz="675" i="0">
                <a:solidFill>
                  <a:srgbClr val="B59E5F"/>
                </a:solidFill>
                <a:latin typeface="Times New Roman" panose="02020603050405020304" pitchFamily="18" charset="0"/>
                <a:cs typeface="Times New Roman" panose="02020603050405020304" pitchFamily="18" charset="0"/>
              </a:defRPr>
            </a:lvl1pPr>
            <a:lvl2pPr marL="342900" indent="0">
              <a:buNone/>
              <a:defRPr/>
            </a:lvl2pPr>
          </a:lstStyle>
          <a:p>
            <a:pPr lvl="0"/>
            <a:r>
              <a:rPr lang="en-GB" dirty="0"/>
              <a:t>Reference text</a:t>
            </a:r>
          </a:p>
        </p:txBody>
      </p:sp>
      <p:sp>
        <p:nvSpPr>
          <p:cNvPr id="14" name="Slide Number Placeholder 5">
            <a:extLst>
              <a:ext uri="{FF2B5EF4-FFF2-40B4-BE49-F238E27FC236}">
                <a16:creationId xmlns:a16="http://schemas.microsoft.com/office/drawing/2014/main" id="{58EAD46E-339D-4B6B-A482-BB113F38D995}"/>
              </a:ext>
            </a:extLst>
          </p:cNvPr>
          <p:cNvSpPr>
            <a:spLocks noGrp="1"/>
          </p:cNvSpPr>
          <p:nvPr>
            <p:ph type="sldNum" sz="quarter" idx="4"/>
          </p:nvPr>
        </p:nvSpPr>
        <p:spPr>
          <a:xfrm>
            <a:off x="8495017" y="4825584"/>
            <a:ext cx="44648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525718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amp; 2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5"/>
            <a:ext cx="7886700" cy="393586"/>
          </a:xfrm>
        </p:spPr>
        <p:txBody>
          <a:bodyPr anchor="t">
            <a:normAutofit/>
          </a:bodyPr>
          <a:lstStyle>
            <a:lvl1pPr>
              <a:defRPr sz="1800" b="1"/>
            </a:lvl1pPr>
          </a:lstStyle>
          <a:p>
            <a:r>
              <a:rPr lang="da-DK"/>
              <a:t>Click to add headline</a:t>
            </a:r>
            <a:endParaRPr lang="en-US"/>
          </a:p>
        </p:txBody>
      </p:sp>
      <p:sp>
        <p:nvSpPr>
          <p:cNvPr id="3" name="Content Placeholder 2"/>
          <p:cNvSpPr>
            <a:spLocks noGrp="1"/>
          </p:cNvSpPr>
          <p:nvPr>
            <p:ph idx="1" hasCustomPrompt="1"/>
          </p:nvPr>
        </p:nvSpPr>
        <p:spPr>
          <a:xfrm>
            <a:off x="628650" y="1031790"/>
            <a:ext cx="3918204" cy="3263504"/>
          </a:xfrm>
        </p:spPr>
        <p:txBody>
          <a:bodyPr/>
          <a:lstStyle>
            <a:lvl1pPr marL="0" indent="0">
              <a:buNone/>
              <a:defRPr sz="1800" baseline="0"/>
            </a:lvl1pPr>
          </a:lstStyle>
          <a:p>
            <a:pPr lvl="0"/>
            <a:r>
              <a:rPr lang="da-DK"/>
              <a:t>Click to add text</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9" name="Content Placeholder 2"/>
          <p:cNvSpPr>
            <a:spLocks noGrp="1"/>
          </p:cNvSpPr>
          <p:nvPr>
            <p:ph idx="13" hasCustomPrompt="1"/>
          </p:nvPr>
        </p:nvSpPr>
        <p:spPr>
          <a:xfrm>
            <a:off x="4597146" y="1031790"/>
            <a:ext cx="3918204" cy="3263504"/>
          </a:xfrm>
        </p:spPr>
        <p:txBody>
          <a:bodyPr/>
          <a:lstStyle>
            <a:lvl1pPr marL="0" indent="0">
              <a:buNone/>
              <a:defRPr sz="1800"/>
            </a:lvl1pPr>
          </a:lstStyle>
          <a:p>
            <a:pPr lvl="0"/>
            <a:r>
              <a:rPr lang="da-DK"/>
              <a:t>Click to add text</a:t>
            </a:r>
            <a:endParaRPr lang="en-US"/>
          </a:p>
        </p:txBody>
      </p:sp>
      <p:sp>
        <p:nvSpPr>
          <p:cNvPr id="11" name="Text Placeholder 10"/>
          <p:cNvSpPr>
            <a:spLocks noGrp="1"/>
          </p:cNvSpPr>
          <p:nvPr>
            <p:ph type="body" sz="quarter" idx="14" hasCustomPrompt="1"/>
          </p:nvPr>
        </p:nvSpPr>
        <p:spPr>
          <a:xfrm>
            <a:off x="628650" y="4810368"/>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72062440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3.xml"/><Relationship Id="rId21" Type="http://schemas.openxmlformats.org/officeDocument/2006/relationships/slideLayout" Target="../slideLayouts/slideLayout21.xml"/><Relationship Id="rId34" Type="http://schemas.openxmlformats.org/officeDocument/2006/relationships/tags" Target="../tags/tag1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33" Type="http://schemas.openxmlformats.org/officeDocument/2006/relationships/tags" Target="../tags/tag10.xml"/><Relationship Id="rId38"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32" Type="http://schemas.openxmlformats.org/officeDocument/2006/relationships/tags" Target="../tags/tag9.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tags" Target="../tags/tag5.xml"/><Relationship Id="rId36" Type="http://schemas.openxmlformats.org/officeDocument/2006/relationships/tags" Target="../tags/tag1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4.xml"/><Relationship Id="rId30" Type="http://schemas.openxmlformats.org/officeDocument/2006/relationships/tags" Target="../tags/tag7.xml"/><Relationship Id="rId35" Type="http://schemas.openxmlformats.org/officeDocument/2006/relationships/tags" Target="../tags/tag1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404812" y="404813"/>
            <a:ext cx="6910388" cy="24929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404812" y="856612"/>
            <a:ext cx="6910388" cy="35189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8737997" y="4825584"/>
            <a:ext cx="203503" cy="115416"/>
          </a:xfrm>
          <a:prstGeom prst="rect">
            <a:avLst/>
          </a:prstGeom>
        </p:spPr>
        <p:txBody>
          <a:bodyPr lIns="0" tIns="0" rIns="0" bIns="0" anchor="t" anchorCtr="0">
            <a:noAutofit/>
          </a:bodyPr>
          <a:lstStyle>
            <a:lvl1pPr algn="r">
              <a:defRPr sz="675">
                <a:solidFill>
                  <a:srgbClr val="3F1A01"/>
                </a:solidFill>
              </a:defRPr>
            </a:lvl1pPr>
          </a:lstStyle>
          <a:p>
            <a:fld id="{6DBC486D-4FAB-B746-8B02-8D7C842291C6}" type="slidenum">
              <a:rPr lang="en-US" smtClean="0">
                <a:solidFill>
                  <a:srgbClr val="000000"/>
                </a:solidFill>
              </a:rPr>
              <a:pPr/>
              <a:t>‹#›</a:t>
            </a:fld>
            <a:endParaRPr lang="en-US">
              <a:solidFill>
                <a:srgbClr val="000000"/>
              </a:solidFill>
            </a:endParaRPr>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7657997" y="393698"/>
            <a:ext cx="1080000" cy="211122"/>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7517606" y="4576501"/>
            <a:ext cx="1220391" cy="477735"/>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nchorCtr="0">
            <a:noAutofit/>
          </a:bodyPr>
          <a:lstStyle/>
          <a:p>
            <a:pPr algn="ctr"/>
            <a:r>
              <a:rPr lang="en-GB" sz="675" dirty="0">
                <a:solidFill>
                  <a:srgbClr val="FF00FF"/>
                </a:solidFill>
              </a:rPr>
              <a:t>External logo</a:t>
            </a:r>
          </a:p>
        </p:txBody>
      </p:sp>
      <p:grpSp>
        <p:nvGrpSpPr>
          <p:cNvPr id="7" name="Group 23">
            <a:extLst>
              <a:ext uri="{FF2B5EF4-FFF2-40B4-BE49-F238E27FC236}">
                <a16:creationId xmlns:a16="http://schemas.microsoft.com/office/drawing/2014/main" id="{CBBD4793-BC93-4D2D-BEED-CC919FD04BE0}"/>
              </a:ext>
            </a:extLst>
          </p:cNvPr>
          <p:cNvGrpSpPr>
            <a:grpSpLocks/>
          </p:cNvGrpSpPr>
          <p:nvPr userDrawn="1">
            <p:custDataLst>
              <p:tags r:id="rId24"/>
            </p:custDataLst>
          </p:nvPr>
        </p:nvGrpSpPr>
        <p:grpSpPr bwMode="auto">
          <a:xfrm rot="5400000">
            <a:off x="-404813" y="1036638"/>
            <a:ext cx="163513" cy="207963"/>
            <a:chOff x="306035" y="-280498"/>
            <a:chExt cx="163140" cy="208455"/>
          </a:xfrm>
        </p:grpSpPr>
        <p:cxnSp>
          <p:nvCxnSpPr>
            <p:cNvPr id="10" name="Straight Connector 24">
              <a:extLst>
                <a:ext uri="{FF2B5EF4-FFF2-40B4-BE49-F238E27FC236}">
                  <a16:creationId xmlns:a16="http://schemas.microsoft.com/office/drawing/2014/main" id="{ECAC7F77-83EF-469D-AB0C-1EA0074546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1" name="Straight Arrow Connector 25">
              <a:extLst>
                <a:ext uri="{FF2B5EF4-FFF2-40B4-BE49-F238E27FC236}">
                  <a16:creationId xmlns:a16="http://schemas.microsoft.com/office/drawing/2014/main" id="{5C279300-EF90-4C5D-BBBA-1A1E3526B09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2" name="Group 23">
            <a:extLst>
              <a:ext uri="{FF2B5EF4-FFF2-40B4-BE49-F238E27FC236}">
                <a16:creationId xmlns:a16="http://schemas.microsoft.com/office/drawing/2014/main" id="{DDB74CB1-BF99-4AA4-B571-AA6D03E477D6}"/>
              </a:ext>
            </a:extLst>
          </p:cNvPr>
          <p:cNvGrpSpPr>
            <a:grpSpLocks/>
          </p:cNvGrpSpPr>
          <p:nvPr userDrawn="1">
            <p:custDataLst>
              <p:tags r:id="rId25"/>
            </p:custDataLst>
          </p:nvPr>
        </p:nvGrpSpPr>
        <p:grpSpPr bwMode="auto">
          <a:xfrm rot="5400000">
            <a:off x="-404813" y="179388"/>
            <a:ext cx="163513" cy="207963"/>
            <a:chOff x="306035" y="-280498"/>
            <a:chExt cx="163140" cy="208455"/>
          </a:xfrm>
        </p:grpSpPr>
        <p:cxnSp>
          <p:nvCxnSpPr>
            <p:cNvPr id="13" name="Straight Connector 24">
              <a:extLst>
                <a:ext uri="{FF2B5EF4-FFF2-40B4-BE49-F238E27FC236}">
                  <a16:creationId xmlns:a16="http://schemas.microsoft.com/office/drawing/2014/main" id="{5A5BD1A6-AF9C-4F5E-9C21-C1B13326936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4" name="Straight Arrow Connector 25">
              <a:extLst>
                <a:ext uri="{FF2B5EF4-FFF2-40B4-BE49-F238E27FC236}">
                  <a16:creationId xmlns:a16="http://schemas.microsoft.com/office/drawing/2014/main" id="{F0642BFC-7C5F-42EF-BE9E-5DA5DAAA3F51}"/>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5" name="Group 23">
            <a:extLst>
              <a:ext uri="{FF2B5EF4-FFF2-40B4-BE49-F238E27FC236}">
                <a16:creationId xmlns:a16="http://schemas.microsoft.com/office/drawing/2014/main" id="{971B6CBD-96C7-4066-9299-2FEF49CD6DCF}"/>
              </a:ext>
            </a:extLst>
          </p:cNvPr>
          <p:cNvGrpSpPr>
            <a:grpSpLocks/>
          </p:cNvGrpSpPr>
          <p:nvPr userDrawn="1">
            <p:custDataLst>
              <p:tags r:id="rId26"/>
            </p:custDataLst>
          </p:nvPr>
        </p:nvGrpSpPr>
        <p:grpSpPr bwMode="auto">
          <a:xfrm rot="16200000" flipV="1">
            <a:off x="-404813" y="4789487"/>
            <a:ext cx="163513" cy="207963"/>
            <a:chOff x="306035" y="-280498"/>
            <a:chExt cx="163140" cy="208455"/>
          </a:xfrm>
        </p:grpSpPr>
        <p:cxnSp>
          <p:nvCxnSpPr>
            <p:cNvPr id="16" name="Straight Connector 24">
              <a:extLst>
                <a:ext uri="{FF2B5EF4-FFF2-40B4-BE49-F238E27FC236}">
                  <a16:creationId xmlns:a16="http://schemas.microsoft.com/office/drawing/2014/main" id="{EBB2CD70-8715-4DED-B958-B571A9E1E23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17" name="Straight Arrow Connector 25">
              <a:extLst>
                <a:ext uri="{FF2B5EF4-FFF2-40B4-BE49-F238E27FC236}">
                  <a16:creationId xmlns:a16="http://schemas.microsoft.com/office/drawing/2014/main" id="{A8F69B38-308F-4CA4-A3E5-588E406E580C}"/>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18" name="Group 23">
            <a:extLst>
              <a:ext uri="{FF2B5EF4-FFF2-40B4-BE49-F238E27FC236}">
                <a16:creationId xmlns:a16="http://schemas.microsoft.com/office/drawing/2014/main" id="{4A1DCE9A-45C5-4A49-A565-8AA265D8DA6F}"/>
              </a:ext>
            </a:extLst>
          </p:cNvPr>
          <p:cNvGrpSpPr>
            <a:grpSpLocks/>
          </p:cNvGrpSpPr>
          <p:nvPr userDrawn="1">
            <p:custDataLst>
              <p:tags r:id="rId27"/>
            </p:custDataLst>
          </p:nvPr>
        </p:nvGrpSpPr>
        <p:grpSpPr bwMode="auto">
          <a:xfrm rot="5400000">
            <a:off x="-404813" y="1530350"/>
            <a:ext cx="163513" cy="207963"/>
            <a:chOff x="306035" y="-280498"/>
            <a:chExt cx="163140" cy="208455"/>
          </a:xfrm>
        </p:grpSpPr>
        <p:cxnSp>
          <p:nvCxnSpPr>
            <p:cNvPr id="19" name="Straight Connector 24">
              <a:extLst>
                <a:ext uri="{FF2B5EF4-FFF2-40B4-BE49-F238E27FC236}">
                  <a16:creationId xmlns:a16="http://schemas.microsoft.com/office/drawing/2014/main" id="{BD0E9C09-BC01-4259-97B4-A96ED3061A24}"/>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0" name="Straight Arrow Connector 25">
              <a:extLst>
                <a:ext uri="{FF2B5EF4-FFF2-40B4-BE49-F238E27FC236}">
                  <a16:creationId xmlns:a16="http://schemas.microsoft.com/office/drawing/2014/main" id="{A16A46B6-A957-4306-A2FC-CC4602992126}"/>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1" name="Group 23">
            <a:extLst>
              <a:ext uri="{FF2B5EF4-FFF2-40B4-BE49-F238E27FC236}">
                <a16:creationId xmlns:a16="http://schemas.microsoft.com/office/drawing/2014/main" id="{CD41ABF1-ACEB-4728-819D-89CCA6694AE0}"/>
              </a:ext>
            </a:extLst>
          </p:cNvPr>
          <p:cNvGrpSpPr>
            <a:grpSpLocks/>
          </p:cNvGrpSpPr>
          <p:nvPr userDrawn="1">
            <p:custDataLst>
              <p:tags r:id="rId28"/>
            </p:custDataLst>
          </p:nvPr>
        </p:nvGrpSpPr>
        <p:grpSpPr bwMode="auto">
          <a:xfrm rot="10800000" flipH="1">
            <a:off x="557213" y="-343958"/>
            <a:ext cx="163513" cy="207963"/>
            <a:chOff x="306035" y="-280498"/>
            <a:chExt cx="163140" cy="208455"/>
          </a:xfrm>
        </p:grpSpPr>
        <p:cxnSp>
          <p:nvCxnSpPr>
            <p:cNvPr id="22" name="Straight Connector 24">
              <a:extLst>
                <a:ext uri="{FF2B5EF4-FFF2-40B4-BE49-F238E27FC236}">
                  <a16:creationId xmlns:a16="http://schemas.microsoft.com/office/drawing/2014/main" id="{D753AB21-55F2-4F55-9936-11EA1AE32C75}"/>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3" name="Straight Arrow Connector 25">
              <a:extLst>
                <a:ext uri="{FF2B5EF4-FFF2-40B4-BE49-F238E27FC236}">
                  <a16:creationId xmlns:a16="http://schemas.microsoft.com/office/drawing/2014/main" id="{9115CD81-BCDE-4A20-B25D-FF4248FEBB64}"/>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4" name="Group 23">
            <a:extLst>
              <a:ext uri="{FF2B5EF4-FFF2-40B4-BE49-F238E27FC236}">
                <a16:creationId xmlns:a16="http://schemas.microsoft.com/office/drawing/2014/main" id="{281DD190-A0C4-416C-9A61-456A47A8318D}"/>
              </a:ext>
            </a:extLst>
          </p:cNvPr>
          <p:cNvGrpSpPr>
            <a:grpSpLocks/>
          </p:cNvGrpSpPr>
          <p:nvPr userDrawn="1">
            <p:custDataLst>
              <p:tags r:id="rId29"/>
            </p:custDataLst>
          </p:nvPr>
        </p:nvGrpSpPr>
        <p:grpSpPr bwMode="auto">
          <a:xfrm rot="10800000">
            <a:off x="8512175" y="-343958"/>
            <a:ext cx="163513" cy="207963"/>
            <a:chOff x="306035" y="-280498"/>
            <a:chExt cx="163140" cy="208455"/>
          </a:xfrm>
        </p:grpSpPr>
        <p:cxnSp>
          <p:nvCxnSpPr>
            <p:cNvPr id="25" name="Straight Connector 24">
              <a:extLst>
                <a:ext uri="{FF2B5EF4-FFF2-40B4-BE49-F238E27FC236}">
                  <a16:creationId xmlns:a16="http://schemas.microsoft.com/office/drawing/2014/main" id="{FF470EC7-6CDF-4E06-A5C8-F682CA30EB2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4936EF67-BFA6-477D-8AFC-4952B5256C50}"/>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27" name="Group 23">
            <a:extLst>
              <a:ext uri="{FF2B5EF4-FFF2-40B4-BE49-F238E27FC236}">
                <a16:creationId xmlns:a16="http://schemas.microsoft.com/office/drawing/2014/main" id="{FFE4FDE5-A3A4-4119-A03E-76D89A1F1407}"/>
              </a:ext>
            </a:extLst>
          </p:cNvPr>
          <p:cNvGrpSpPr>
            <a:grpSpLocks/>
          </p:cNvGrpSpPr>
          <p:nvPr userDrawn="1">
            <p:custDataLst>
              <p:tags r:id="rId30"/>
            </p:custDataLst>
          </p:nvPr>
        </p:nvGrpSpPr>
        <p:grpSpPr bwMode="auto">
          <a:xfrm rot="5400000">
            <a:off x="-404813" y="1377950"/>
            <a:ext cx="163513" cy="207963"/>
            <a:chOff x="306035" y="-280498"/>
            <a:chExt cx="163140" cy="208455"/>
          </a:xfrm>
        </p:grpSpPr>
        <p:cxnSp>
          <p:nvCxnSpPr>
            <p:cNvPr id="28" name="Straight Connector 24">
              <a:extLst>
                <a:ext uri="{FF2B5EF4-FFF2-40B4-BE49-F238E27FC236}">
                  <a16:creationId xmlns:a16="http://schemas.microsoft.com/office/drawing/2014/main" id="{A6FB719E-487E-477D-9021-A793119733A9}"/>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29" name="Straight Arrow Connector 25">
              <a:extLst>
                <a:ext uri="{FF2B5EF4-FFF2-40B4-BE49-F238E27FC236}">
                  <a16:creationId xmlns:a16="http://schemas.microsoft.com/office/drawing/2014/main" id="{4DE51F52-69A2-4C25-9E07-3E43D68F841E}"/>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0" name="Group 23">
            <a:extLst>
              <a:ext uri="{FF2B5EF4-FFF2-40B4-BE49-F238E27FC236}">
                <a16:creationId xmlns:a16="http://schemas.microsoft.com/office/drawing/2014/main" id="{EE74D0C3-3DE5-48B0-A57C-3747C838692B}"/>
              </a:ext>
            </a:extLst>
          </p:cNvPr>
          <p:cNvGrpSpPr>
            <a:grpSpLocks/>
          </p:cNvGrpSpPr>
          <p:nvPr userDrawn="1">
            <p:custDataLst>
              <p:tags r:id="rId31"/>
            </p:custDataLst>
          </p:nvPr>
        </p:nvGrpSpPr>
        <p:grpSpPr bwMode="auto">
          <a:xfrm rot="10800000" flipH="1">
            <a:off x="1120775" y="-343958"/>
            <a:ext cx="163513" cy="207963"/>
            <a:chOff x="306035" y="-280498"/>
            <a:chExt cx="163140" cy="208455"/>
          </a:xfrm>
        </p:grpSpPr>
        <p:cxnSp>
          <p:nvCxnSpPr>
            <p:cNvPr id="31" name="Straight Connector 24">
              <a:extLst>
                <a:ext uri="{FF2B5EF4-FFF2-40B4-BE49-F238E27FC236}">
                  <a16:creationId xmlns:a16="http://schemas.microsoft.com/office/drawing/2014/main" id="{AC42468C-0C80-48EA-97FF-D5982C7C542D}"/>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2" name="Straight Arrow Connector 25">
              <a:extLst>
                <a:ext uri="{FF2B5EF4-FFF2-40B4-BE49-F238E27FC236}">
                  <a16:creationId xmlns:a16="http://schemas.microsoft.com/office/drawing/2014/main" id="{48749183-9895-4E1B-917B-F949C2EA76A3}"/>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3" name="Group 23">
            <a:extLst>
              <a:ext uri="{FF2B5EF4-FFF2-40B4-BE49-F238E27FC236}">
                <a16:creationId xmlns:a16="http://schemas.microsoft.com/office/drawing/2014/main" id="{99AFB529-B774-4132-BC0E-2D34112F2F14}"/>
              </a:ext>
            </a:extLst>
          </p:cNvPr>
          <p:cNvGrpSpPr>
            <a:grpSpLocks/>
          </p:cNvGrpSpPr>
          <p:nvPr userDrawn="1">
            <p:custDataLst>
              <p:tags r:id="rId32"/>
            </p:custDataLst>
          </p:nvPr>
        </p:nvGrpSpPr>
        <p:grpSpPr bwMode="auto">
          <a:xfrm rot="10800000" flipH="1">
            <a:off x="1292755" y="-343958"/>
            <a:ext cx="163513" cy="207963"/>
            <a:chOff x="306035" y="-280498"/>
            <a:chExt cx="163140" cy="208455"/>
          </a:xfrm>
        </p:grpSpPr>
        <p:cxnSp>
          <p:nvCxnSpPr>
            <p:cNvPr id="34" name="Straight Connector 24">
              <a:extLst>
                <a:ext uri="{FF2B5EF4-FFF2-40B4-BE49-F238E27FC236}">
                  <a16:creationId xmlns:a16="http://schemas.microsoft.com/office/drawing/2014/main" id="{D9B105AF-23CA-46BB-8207-AFF8FDE96E97}"/>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5" name="Straight Arrow Connector 25">
              <a:extLst>
                <a:ext uri="{FF2B5EF4-FFF2-40B4-BE49-F238E27FC236}">
                  <a16:creationId xmlns:a16="http://schemas.microsoft.com/office/drawing/2014/main" id="{0BDCB586-38BA-4815-B3D0-63CD54B40F82}"/>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6" name="Group 23">
            <a:extLst>
              <a:ext uri="{FF2B5EF4-FFF2-40B4-BE49-F238E27FC236}">
                <a16:creationId xmlns:a16="http://schemas.microsoft.com/office/drawing/2014/main" id="{7E5643EA-DA12-4153-82C0-253E569399F4}"/>
              </a:ext>
            </a:extLst>
          </p:cNvPr>
          <p:cNvGrpSpPr>
            <a:grpSpLocks/>
          </p:cNvGrpSpPr>
          <p:nvPr userDrawn="1">
            <p:custDataLst>
              <p:tags r:id="rId33"/>
            </p:custDataLst>
          </p:nvPr>
        </p:nvGrpSpPr>
        <p:grpSpPr bwMode="auto">
          <a:xfrm rot="5400000">
            <a:off x="-404813" y="1141413"/>
            <a:ext cx="163513" cy="207963"/>
            <a:chOff x="306035" y="-280498"/>
            <a:chExt cx="163140" cy="208455"/>
          </a:xfrm>
        </p:grpSpPr>
        <p:cxnSp>
          <p:nvCxnSpPr>
            <p:cNvPr id="37" name="Straight Connector 24">
              <a:extLst>
                <a:ext uri="{FF2B5EF4-FFF2-40B4-BE49-F238E27FC236}">
                  <a16:creationId xmlns:a16="http://schemas.microsoft.com/office/drawing/2014/main" id="{372F467E-A02F-44FC-A051-3CBB9121CFB3}"/>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38" name="Straight Arrow Connector 25">
              <a:extLst>
                <a:ext uri="{FF2B5EF4-FFF2-40B4-BE49-F238E27FC236}">
                  <a16:creationId xmlns:a16="http://schemas.microsoft.com/office/drawing/2014/main" id="{059FE767-C19A-4E03-B25F-0222BE7D032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39" name="Group 23">
            <a:extLst>
              <a:ext uri="{FF2B5EF4-FFF2-40B4-BE49-F238E27FC236}">
                <a16:creationId xmlns:a16="http://schemas.microsoft.com/office/drawing/2014/main" id="{2A67D45F-05F9-4079-A0E6-72EB503BCB97}"/>
              </a:ext>
            </a:extLst>
          </p:cNvPr>
          <p:cNvGrpSpPr>
            <a:grpSpLocks/>
          </p:cNvGrpSpPr>
          <p:nvPr userDrawn="1">
            <p:custDataLst>
              <p:tags r:id="rId34"/>
            </p:custDataLst>
          </p:nvPr>
        </p:nvGrpSpPr>
        <p:grpSpPr bwMode="auto">
          <a:xfrm rot="16200000" flipV="1">
            <a:off x="-396346" y="3770312"/>
            <a:ext cx="163513" cy="207963"/>
            <a:chOff x="306035" y="-280498"/>
            <a:chExt cx="163140" cy="208455"/>
          </a:xfrm>
        </p:grpSpPr>
        <p:cxnSp>
          <p:nvCxnSpPr>
            <p:cNvPr id="40" name="Straight Connector 24">
              <a:extLst>
                <a:ext uri="{FF2B5EF4-FFF2-40B4-BE49-F238E27FC236}">
                  <a16:creationId xmlns:a16="http://schemas.microsoft.com/office/drawing/2014/main" id="{1AA61F8B-FCF9-4DE9-AC8F-B5D1C6156EC1}"/>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1" name="Straight Arrow Connector 25">
              <a:extLst>
                <a:ext uri="{FF2B5EF4-FFF2-40B4-BE49-F238E27FC236}">
                  <a16:creationId xmlns:a16="http://schemas.microsoft.com/office/drawing/2014/main" id="{7D424A35-9FDF-4B7B-A951-8E5107F94EA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2" name="Group 23">
            <a:extLst>
              <a:ext uri="{FF2B5EF4-FFF2-40B4-BE49-F238E27FC236}">
                <a16:creationId xmlns:a16="http://schemas.microsoft.com/office/drawing/2014/main" id="{B4C71C0D-57DE-40E5-BF43-5315C2E0BA23}"/>
              </a:ext>
            </a:extLst>
          </p:cNvPr>
          <p:cNvGrpSpPr>
            <a:grpSpLocks/>
          </p:cNvGrpSpPr>
          <p:nvPr userDrawn="1">
            <p:custDataLst>
              <p:tags r:id="rId35"/>
            </p:custDataLst>
          </p:nvPr>
        </p:nvGrpSpPr>
        <p:grpSpPr bwMode="auto">
          <a:xfrm rot="16200000" flipV="1">
            <a:off x="-396346" y="3549650"/>
            <a:ext cx="163513" cy="207963"/>
            <a:chOff x="306035" y="-280498"/>
            <a:chExt cx="163140" cy="208455"/>
          </a:xfrm>
        </p:grpSpPr>
        <p:cxnSp>
          <p:nvCxnSpPr>
            <p:cNvPr id="43" name="Straight Connector 24">
              <a:extLst>
                <a:ext uri="{FF2B5EF4-FFF2-40B4-BE49-F238E27FC236}">
                  <a16:creationId xmlns:a16="http://schemas.microsoft.com/office/drawing/2014/main" id="{30696161-CAB8-4EEE-9B6A-271C070F3D9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4" name="Straight Arrow Connector 25">
              <a:extLst>
                <a:ext uri="{FF2B5EF4-FFF2-40B4-BE49-F238E27FC236}">
                  <a16:creationId xmlns:a16="http://schemas.microsoft.com/office/drawing/2014/main" id="{D6BB4E82-F876-4425-A560-7D19C15EC2D5}"/>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grpSp>
        <p:nvGrpSpPr>
          <p:cNvPr id="45" name="Group 23">
            <a:extLst>
              <a:ext uri="{FF2B5EF4-FFF2-40B4-BE49-F238E27FC236}">
                <a16:creationId xmlns:a16="http://schemas.microsoft.com/office/drawing/2014/main" id="{7CB489C8-98D0-406B-B1DB-7C1AF93EC746}"/>
              </a:ext>
            </a:extLst>
          </p:cNvPr>
          <p:cNvGrpSpPr>
            <a:grpSpLocks/>
          </p:cNvGrpSpPr>
          <p:nvPr userDrawn="1">
            <p:custDataLst>
              <p:tags r:id="rId36"/>
            </p:custDataLst>
          </p:nvPr>
        </p:nvGrpSpPr>
        <p:grpSpPr bwMode="auto">
          <a:xfrm rot="16200000" flipV="1">
            <a:off x="-396346" y="3346450"/>
            <a:ext cx="163513" cy="207963"/>
            <a:chOff x="306035" y="-280498"/>
            <a:chExt cx="163140" cy="208455"/>
          </a:xfrm>
        </p:grpSpPr>
        <p:cxnSp>
          <p:nvCxnSpPr>
            <p:cNvPr id="46" name="Straight Connector 24">
              <a:extLst>
                <a:ext uri="{FF2B5EF4-FFF2-40B4-BE49-F238E27FC236}">
                  <a16:creationId xmlns:a16="http://schemas.microsoft.com/office/drawing/2014/main" id="{B6019697-7EBA-4653-8438-37F06B08688C}"/>
                </a:ext>
              </a:extLst>
            </p:cNvPr>
            <p:cNvCxnSpPr>
              <a:cxnSpLocks noChangeShapeType="1"/>
            </p:cNvCxnSpPr>
            <p:nvPr/>
          </p:nvCxnSpPr>
          <p:spPr bwMode="auto">
            <a:xfrm>
              <a:off x="306035" y="-280498"/>
              <a:ext cx="0" cy="208455"/>
            </a:xfrm>
            <a:prstGeom prst="line">
              <a:avLst/>
            </a:prstGeom>
            <a:noFill/>
            <a:ln w="9525" algn="ctr">
              <a:solidFill>
                <a:srgbClr val="FFFFFF"/>
              </a:solidFill>
              <a:round/>
              <a:headEnd/>
              <a:tailEnd/>
            </a:ln>
            <a:extLst>
              <a:ext uri="{909E8E84-426E-40DD-AFC4-6F175D3DCCD1}">
                <a14:hiddenFill xmlns:a14="http://schemas.microsoft.com/office/drawing/2010/main">
                  <a:noFill/>
                </a14:hiddenFill>
              </a:ext>
            </a:extLst>
          </p:spPr>
        </p:cxnSp>
        <p:cxnSp>
          <p:nvCxnSpPr>
            <p:cNvPr id="47" name="Straight Arrow Connector 25">
              <a:extLst>
                <a:ext uri="{FF2B5EF4-FFF2-40B4-BE49-F238E27FC236}">
                  <a16:creationId xmlns:a16="http://schemas.microsoft.com/office/drawing/2014/main" id="{2E23AD03-5ECE-405A-AB7E-EB24212533BB}"/>
                </a:ext>
              </a:extLst>
            </p:cNvPr>
            <p:cNvCxnSpPr>
              <a:cxnSpLocks noChangeShapeType="1"/>
            </p:cNvCxnSpPr>
            <p:nvPr/>
          </p:nvCxnSpPr>
          <p:spPr bwMode="auto">
            <a:xfrm>
              <a:off x="309108" y="-176271"/>
              <a:ext cx="160067" cy="0"/>
            </a:xfrm>
            <a:prstGeom prst="straightConnector1">
              <a:avLst/>
            </a:prstGeom>
            <a:noFill/>
            <a:ln w="9525" algn="ctr">
              <a:solidFill>
                <a:srgbClr val="FFFFFF"/>
              </a:solidFill>
              <a:round/>
              <a:headEnd/>
              <a:tailEnd type="triangle" w="sm" len="sm"/>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560568807"/>
      </p:ext>
    </p:extLst>
  </p:cSld>
  <p:clrMap bg1="lt1" tx1="dk1" bg2="lt2" tx2="dk2" accent1="accent1" accent2="accent2" accent3="accent3" accent4="accent4" accent5="accent5" accent6="accent6" hlink="hlink" folHlink="folHlink"/>
  <p:sldLayoutIdLst>
    <p:sldLayoutId id="2147487528" r:id="rId1"/>
    <p:sldLayoutId id="2147487529" r:id="rId2"/>
    <p:sldLayoutId id="2147487530" r:id="rId3"/>
    <p:sldLayoutId id="2147487531" r:id="rId4"/>
    <p:sldLayoutId id="2147487532" r:id="rId5"/>
    <p:sldLayoutId id="2147487533" r:id="rId6"/>
    <p:sldLayoutId id="2147487534" r:id="rId7"/>
    <p:sldLayoutId id="2147487535" r:id="rId8"/>
    <p:sldLayoutId id="2147487536" r:id="rId9"/>
    <p:sldLayoutId id="2147487537" r:id="rId10"/>
    <p:sldLayoutId id="2147487538" r:id="rId11"/>
    <p:sldLayoutId id="2147487540" r:id="rId12"/>
    <p:sldLayoutId id="2147487541" r:id="rId13"/>
    <p:sldLayoutId id="2147487542" r:id="rId14"/>
    <p:sldLayoutId id="2147487543" r:id="rId15"/>
    <p:sldLayoutId id="2147487550" r:id="rId16"/>
    <p:sldLayoutId id="2147487551" r:id="rId17"/>
    <p:sldLayoutId id="2147487559" r:id="rId18"/>
    <p:sldLayoutId id="2147487562" r:id="rId19"/>
    <p:sldLayoutId id="2147487565" r:id="rId20"/>
    <p:sldLayoutId id="2147487566" r:id="rId21"/>
    <p:sldLayoutId id="2147487568" r:id="rId22"/>
  </p:sldLayoutIdLst>
  <p:hf sldNum="0" hdr="0" ftr="0" dt="0"/>
  <p:txStyles>
    <p:titleStyle>
      <a:lvl1pPr algn="l" defTabSz="685800" rtl="0" eaLnBrk="1" latinLnBrk="0" hangingPunct="1">
        <a:lnSpc>
          <a:spcPct val="90000"/>
        </a:lnSpc>
        <a:spcBef>
          <a:spcPct val="0"/>
        </a:spcBef>
        <a:buNone/>
        <a:defRPr sz="1800" b="1" kern="1200">
          <a:solidFill>
            <a:srgbClr val="3F1A01"/>
          </a:solidFill>
          <a:latin typeface="+mj-lt"/>
          <a:ea typeface="+mj-ea"/>
          <a:cs typeface="+mj-cs"/>
        </a:defRPr>
      </a:lvl1pPr>
    </p:titleStyle>
    <p:bodyStyle>
      <a:lvl1pPr marL="135000" indent="-135000" algn="l" defTabSz="685800" rtl="0" eaLnBrk="1" latinLnBrk="0" hangingPunct="1">
        <a:lnSpc>
          <a:spcPct val="100000"/>
        </a:lnSpc>
        <a:spcBef>
          <a:spcPts val="1350"/>
        </a:spcBef>
        <a:buFont typeface="Arial" panose="020B0604020202020204" pitchFamily="34" charset="0"/>
        <a:buChar char="•"/>
        <a:defRPr sz="1200" kern="1200">
          <a:solidFill>
            <a:srgbClr val="3F1A01"/>
          </a:solidFill>
          <a:latin typeface="+mn-lt"/>
          <a:ea typeface="+mn-ea"/>
          <a:cs typeface="+mn-cs"/>
        </a:defRPr>
      </a:lvl1pPr>
      <a:lvl2pPr marL="270000" indent="-135000" algn="l" defTabSz="685800" rtl="0" eaLnBrk="1" latinLnBrk="0" hangingPunct="1">
        <a:lnSpc>
          <a:spcPct val="100000"/>
        </a:lnSpc>
        <a:spcBef>
          <a:spcPts val="450"/>
        </a:spcBef>
        <a:buFont typeface="Arial" panose="020B0604020202020204" pitchFamily="34" charset="0"/>
        <a:buChar char="•"/>
        <a:defRPr sz="1050" kern="1200">
          <a:solidFill>
            <a:srgbClr val="3F1A01"/>
          </a:solidFill>
          <a:latin typeface="+mn-lt"/>
          <a:ea typeface="+mn-ea"/>
          <a:cs typeface="+mn-cs"/>
        </a:defRPr>
      </a:lvl2pPr>
      <a:lvl3pPr marL="405000" indent="-135000" algn="l" defTabSz="685800" rtl="0" eaLnBrk="1" latinLnBrk="0" hangingPunct="1">
        <a:lnSpc>
          <a:spcPct val="100000"/>
        </a:lnSpc>
        <a:spcBef>
          <a:spcPts val="450"/>
        </a:spcBef>
        <a:buFont typeface="Arial" panose="020B0604020202020204" pitchFamily="34" charset="0"/>
        <a:buChar char="•"/>
        <a:defRPr sz="900" kern="1200">
          <a:solidFill>
            <a:srgbClr val="3F1A01"/>
          </a:solidFill>
          <a:latin typeface="+mn-lt"/>
          <a:ea typeface="+mn-ea"/>
          <a:cs typeface="+mn-cs"/>
        </a:defRPr>
      </a:lvl3pPr>
      <a:lvl4pPr marL="540000" indent="-135000" algn="l" defTabSz="685800" rtl="0" eaLnBrk="1" latinLnBrk="0" hangingPunct="1">
        <a:lnSpc>
          <a:spcPct val="100000"/>
        </a:lnSpc>
        <a:spcBef>
          <a:spcPts val="450"/>
        </a:spcBef>
        <a:buFont typeface="Arial" panose="020B0604020202020204" pitchFamily="34" charset="0"/>
        <a:buChar char="•"/>
        <a:defRPr sz="750" kern="1200">
          <a:solidFill>
            <a:srgbClr val="3F1A01"/>
          </a:solidFill>
          <a:latin typeface="+mn-lt"/>
          <a:ea typeface="+mn-ea"/>
          <a:cs typeface="+mn-cs"/>
        </a:defRPr>
      </a:lvl4pPr>
      <a:lvl5pPr marL="675000" indent="-135000" algn="l" defTabSz="685800" rtl="0" eaLnBrk="1" latinLnBrk="0" hangingPunct="1">
        <a:lnSpc>
          <a:spcPct val="100000"/>
        </a:lnSpc>
        <a:spcBef>
          <a:spcPts val="450"/>
        </a:spcBef>
        <a:buFont typeface="Arial" panose="020B0604020202020204" pitchFamily="34" charset="0"/>
        <a:buChar char="•"/>
        <a:defRPr sz="600" kern="1200">
          <a:solidFill>
            <a:srgbClr val="3F1A0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ladsholder til tekst 12"/>
          <p:cNvSpPr>
            <a:spLocks noGrp="1"/>
          </p:cNvSpPr>
          <p:nvPr>
            <p:ph type="body" sz="quarter" idx="17"/>
          </p:nvPr>
        </p:nvSpPr>
        <p:spPr>
          <a:xfrm>
            <a:off x="404812" y="166283"/>
            <a:ext cx="6910388" cy="200007"/>
          </a:xfrm>
        </p:spPr>
        <p:txBody>
          <a:bodyPr/>
          <a:lstStyle/>
          <a:p>
            <a:pPr>
              <a:spcBef>
                <a:spcPts val="0"/>
              </a:spcBef>
            </a:pPr>
            <a:r>
              <a:rPr kumimoji="0" lang="en-US" sz="105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rPr>
              <a:t>Schizophrenia</a:t>
            </a:r>
            <a:endParaRPr kumimoji="0" lang="da-DK" sz="700" b="0" i="0" u="none" strike="noStrike" kern="1200" cap="none" spc="0" normalizeH="0" baseline="0" noProof="0" dirty="0">
              <a:ln>
                <a:noFill/>
              </a:ln>
              <a:solidFill>
                <a:srgbClr val="B59E5F"/>
              </a:solidFill>
              <a:effectLst/>
              <a:uLnTx/>
              <a:uFillTx/>
              <a:latin typeface="Times New Roman" panose="02020603050405020304" pitchFamily="18" charset="0"/>
              <a:ea typeface="+mn-ea"/>
              <a:cs typeface="Times New Roman" panose="02020603050405020304" pitchFamily="18" charset="0"/>
            </a:endParaRPr>
          </a:p>
        </p:txBody>
      </p:sp>
      <p:sp>
        <p:nvSpPr>
          <p:cNvPr id="169985" name="Title 1"/>
          <p:cNvSpPr>
            <a:spLocks noGrp="1"/>
          </p:cNvSpPr>
          <p:nvPr>
            <p:ph type="title"/>
          </p:nvPr>
        </p:nvSpPr>
        <p:spPr>
          <a:xfrm>
            <a:off x="404812" y="610790"/>
            <a:ext cx="7300002" cy="249299"/>
          </a:xfrm>
        </p:spPr>
        <p:txBody>
          <a:bodyPr>
            <a:noAutofit/>
          </a:bodyPr>
          <a:lstStyle/>
          <a:p>
            <a:r>
              <a:rPr lang="en-US" dirty="0"/>
              <a:t>Nonadherence to Antipsychotics and Relapse Are Associated </a:t>
            </a:r>
            <a:br>
              <a:rPr lang="en-US" dirty="0"/>
            </a:br>
            <a:r>
              <a:rPr lang="en-US" dirty="0"/>
              <a:t>With a High Health Care Burden</a:t>
            </a:r>
          </a:p>
        </p:txBody>
      </p:sp>
      <p:sp>
        <p:nvSpPr>
          <p:cNvPr id="14" name="Pladsholder til tekst 13"/>
          <p:cNvSpPr>
            <a:spLocks noGrp="1"/>
          </p:cNvSpPr>
          <p:nvPr>
            <p:ph idx="19"/>
          </p:nvPr>
        </p:nvSpPr>
        <p:spPr>
          <a:xfrm>
            <a:off x="404813" y="1549400"/>
            <a:ext cx="7641907" cy="2824600"/>
          </a:xfrm>
        </p:spPr>
        <p:txBody>
          <a:bodyPr/>
          <a:lstStyle/>
          <a:p>
            <a:r>
              <a:rPr lang="en-US" sz="1400" dirty="0"/>
              <a:t>Annual health care costs are 2 to 3 times higher for patients who have had a recent relapse</a:t>
            </a:r>
            <a:r>
              <a:rPr lang="en-US" sz="1400" baseline="30000" dirty="0"/>
              <a:t>1,2</a:t>
            </a:r>
          </a:p>
          <a:p>
            <a:r>
              <a:rPr lang="en-US" sz="1400" dirty="0"/>
              <a:t>Adherence to antipsychotic therapy could save a Medicaid system </a:t>
            </a:r>
            <a:br>
              <a:rPr lang="en-US" sz="1400" dirty="0"/>
            </a:br>
            <a:r>
              <a:rPr lang="en-US" sz="1400" dirty="0"/>
              <a:t>$106 million in inpatient costs</a:t>
            </a:r>
            <a:r>
              <a:rPr lang="en-US" sz="1400" baseline="30000" dirty="0"/>
              <a:t>3</a:t>
            </a:r>
          </a:p>
          <a:p>
            <a:r>
              <a:rPr lang="en-US" sz="1400" dirty="0"/>
              <a:t>Loss of neuroleptic efficacy accounted for ~60% of hospitalization costs, while </a:t>
            </a:r>
            <a:r>
              <a:rPr lang="en-US" sz="1400" dirty="0" err="1"/>
              <a:t>nonadherence</a:t>
            </a:r>
            <a:r>
              <a:rPr lang="en-US" sz="1400" dirty="0"/>
              <a:t> was predicted to account for ~40%</a:t>
            </a:r>
            <a:r>
              <a:rPr lang="en-US" sz="1400" baseline="30000" dirty="0"/>
              <a:t>4</a:t>
            </a:r>
          </a:p>
        </p:txBody>
      </p:sp>
      <p:sp>
        <p:nvSpPr>
          <p:cNvPr id="2" name="Text Placeholder 1">
            <a:extLst>
              <a:ext uri="{FF2B5EF4-FFF2-40B4-BE49-F238E27FC236}">
                <a16:creationId xmlns:a16="http://schemas.microsoft.com/office/drawing/2014/main" id="{6D3B8675-7436-4747-965A-EA9110D2681E}"/>
              </a:ext>
            </a:extLst>
          </p:cNvPr>
          <p:cNvSpPr>
            <a:spLocks noGrp="1"/>
          </p:cNvSpPr>
          <p:nvPr>
            <p:ph type="body" sz="quarter" idx="18"/>
          </p:nvPr>
        </p:nvSpPr>
        <p:spPr/>
        <p:txBody>
          <a:bodyPr/>
          <a:lstStyle/>
          <a:p>
            <a:pPr marL="0" indent="0">
              <a:spcBef>
                <a:spcPts val="0"/>
              </a:spcBef>
              <a:buNone/>
            </a:pPr>
            <a:r>
              <a:rPr lang="da-DK" dirty="0"/>
              <a:t>1. Hong J, et al. </a:t>
            </a:r>
            <a:r>
              <a:rPr lang="da-DK" i="1" dirty="0" err="1"/>
              <a:t>Prog</a:t>
            </a:r>
            <a:r>
              <a:rPr lang="da-DK" i="1" dirty="0"/>
              <a:t> </a:t>
            </a:r>
            <a:r>
              <a:rPr lang="da-DK" i="1" dirty="0" err="1"/>
              <a:t>Neuropsychopharmacol</a:t>
            </a:r>
            <a:r>
              <a:rPr lang="da-DK" i="1" dirty="0"/>
              <a:t> </a:t>
            </a:r>
            <a:r>
              <a:rPr lang="da-DK" i="1" dirty="0" err="1"/>
              <a:t>Biol</a:t>
            </a:r>
            <a:r>
              <a:rPr lang="da-DK" i="1" dirty="0"/>
              <a:t> </a:t>
            </a:r>
            <a:r>
              <a:rPr lang="da-DK" i="1" dirty="0" err="1"/>
              <a:t>Psychiatry</a:t>
            </a:r>
            <a:r>
              <a:rPr lang="da-DK" dirty="0"/>
              <a:t>. 2009;33(5):835-841.</a:t>
            </a:r>
          </a:p>
          <a:p>
            <a:pPr marL="0" indent="0">
              <a:spcBef>
                <a:spcPts val="0"/>
              </a:spcBef>
              <a:buNone/>
            </a:pPr>
            <a:r>
              <a:rPr lang="da-DK" dirty="0"/>
              <a:t>2. </a:t>
            </a:r>
            <a:r>
              <a:rPr lang="da-DK" dirty="0" err="1"/>
              <a:t>Ascher-Svanum</a:t>
            </a:r>
            <a:r>
              <a:rPr lang="da-DK" dirty="0"/>
              <a:t> H, et al. </a:t>
            </a:r>
            <a:r>
              <a:rPr lang="da-DK" i="1" dirty="0"/>
              <a:t>BMC </a:t>
            </a:r>
            <a:r>
              <a:rPr lang="da-DK" i="1" dirty="0" err="1"/>
              <a:t>Psychiatry</a:t>
            </a:r>
            <a:r>
              <a:rPr lang="da-DK" dirty="0"/>
              <a:t>. 2010;10:2.</a:t>
            </a:r>
          </a:p>
          <a:p>
            <a:pPr marL="0" indent="0">
              <a:spcBef>
                <a:spcPts val="0"/>
              </a:spcBef>
              <a:buNone/>
            </a:pPr>
            <a:r>
              <a:rPr lang="da-DK" dirty="0"/>
              <a:t>3. Marcus SC, </a:t>
            </a:r>
            <a:r>
              <a:rPr lang="da-DK" dirty="0" err="1"/>
              <a:t>Olfson</a:t>
            </a:r>
            <a:r>
              <a:rPr lang="da-DK" dirty="0"/>
              <a:t> M. </a:t>
            </a:r>
            <a:r>
              <a:rPr lang="da-DK" i="1" dirty="0" err="1"/>
              <a:t>Schizophr</a:t>
            </a:r>
            <a:r>
              <a:rPr lang="da-DK" i="1" dirty="0"/>
              <a:t> Bull</a:t>
            </a:r>
            <a:r>
              <a:rPr lang="da-DK" dirty="0"/>
              <a:t>. 2008;34(1):173-180.</a:t>
            </a:r>
          </a:p>
          <a:p>
            <a:pPr marL="0" indent="0">
              <a:spcBef>
                <a:spcPts val="0"/>
              </a:spcBef>
              <a:buNone/>
            </a:pPr>
            <a:r>
              <a:rPr lang="da-DK" dirty="0"/>
              <a:t>4. </a:t>
            </a:r>
            <a:r>
              <a:rPr lang="da-DK" dirty="0" err="1"/>
              <a:t>Weiden</a:t>
            </a:r>
            <a:r>
              <a:rPr lang="da-DK" dirty="0"/>
              <a:t> PJ, </a:t>
            </a:r>
            <a:r>
              <a:rPr lang="da-DK" dirty="0" err="1"/>
              <a:t>Olfson</a:t>
            </a:r>
            <a:r>
              <a:rPr lang="da-DK" dirty="0"/>
              <a:t> M. </a:t>
            </a:r>
            <a:r>
              <a:rPr lang="da-DK" i="1" dirty="0" err="1"/>
              <a:t>Schizophr</a:t>
            </a:r>
            <a:r>
              <a:rPr lang="da-DK" i="1" dirty="0"/>
              <a:t> Bull</a:t>
            </a:r>
            <a:r>
              <a:rPr lang="da-DK" dirty="0"/>
              <a:t>. 1995;21(3):419-249.</a:t>
            </a:r>
          </a:p>
        </p:txBody>
      </p:sp>
    </p:spTree>
    <p:extLst>
      <p:ext uri="{BB962C8B-B14F-4D97-AF65-F5344CB8AC3E}">
        <p14:creationId xmlns:p14="http://schemas.microsoft.com/office/powerpoint/2010/main" val="27040884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ut3rfQtjaEuW1PeYWc4bNA"/>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D81324D551104ABC17E99622E05DEB" ma:contentTypeVersion="3" ma:contentTypeDescription="Create a new document." ma:contentTypeScope="" ma:versionID="18123155e4e6e4b1186d86e94117882d">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1AA2EC-63BE-47E1-9934-7FE5BBB52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420D85-8171-48BC-A4A0-33A64639BD21}">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sharepoint/v3"/>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DF444CD6-C8FB-458B-8165-548E0DECFC98}">
  <ds:schemaRefs>
    <ds:schemaRef ds:uri="http://schemas.microsoft.com/sharepoint/events"/>
  </ds:schemaRefs>
</ds:datastoreItem>
</file>

<file path=customXml/itemProps4.xml><?xml version="1.0" encoding="utf-8"?>
<ds:datastoreItem xmlns:ds="http://schemas.openxmlformats.org/officeDocument/2006/customXml" ds:itemID="{626784E1-409C-4428-8DC2-E375AA8278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535</TotalTime>
  <Words>895</Words>
  <Application>Microsoft Office PowerPoint</Application>
  <PresentationFormat>On-screen Show (16:9)</PresentationFormat>
  <Paragraphs>20</Paragraphs>
  <Slides>1</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1</vt:i4>
      </vt:variant>
      <vt:variant>
        <vt:lpstr>Custom Shows</vt:lpstr>
      </vt:variant>
      <vt:variant>
        <vt:i4>1</vt:i4>
      </vt:variant>
    </vt:vector>
  </HeadingPairs>
  <TitlesOfParts>
    <vt:vector size="6" baseType="lpstr">
      <vt:lpstr>Arial</vt:lpstr>
      <vt:lpstr>Calibri</vt:lpstr>
      <vt:lpstr>Times New Roman</vt:lpstr>
      <vt:lpstr>Neurotorium - PowerPoint-Skabelon - 2022-01-28</vt:lpstr>
      <vt:lpstr>Nonadherence to Antipsychotics and Relapse Are Associated  With a High Health Care Burden</vt:lpstr>
      <vt:lpstr>Tabel of Content</vt:lpstr>
    </vt:vector>
  </TitlesOfParts>
  <Company>H. Lundbeck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Tina Hjortlund</dc:creator>
  <cp:lastModifiedBy>Henrik Haase</cp:lastModifiedBy>
  <cp:revision>963</cp:revision>
  <cp:lastPrinted>2017-02-10T11:25:14Z</cp:lastPrinted>
  <dcterms:created xsi:type="dcterms:W3CDTF">2015-03-27T12:02:31Z</dcterms:created>
  <dcterms:modified xsi:type="dcterms:W3CDTF">2022-02-23T11:54:23Z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y fmtid="{D5CDD505-2E9C-101B-9397-08002B2CF9AE}" pid="4" name="ContentTypeId">
    <vt:lpwstr>0x010100BAD81324D551104ABC17E99622E05DEB</vt:lpwstr>
  </property>
  <property fmtid="{D5CDD505-2E9C-101B-9397-08002B2CF9AE}" pid="5" name="_dlc_DocId">
    <vt:lpwstr>V6NEY75CHXNC-284-661</vt:lpwstr>
  </property>
  <property fmtid="{D5CDD505-2E9C-101B-9397-08002B2CF9AE}" pid="6" name="_dlc_DocIdUrl">
    <vt:lpwstr>http://brainweb/Portals/Organization/Corporate/research_and_development/ma_cdc/corporate_medical_affairs/aripiprazole/_layouts/15/DocIdRedir.aspx?ID=V6NEY75CHXNC-284-661, V6NEY75CHXNC-284-661</vt:lpwstr>
  </property>
  <property fmtid="{D5CDD505-2E9C-101B-9397-08002B2CF9AE}" pid="7" name="_dlc_DocIdItemGuid">
    <vt:lpwstr>30700e5b-f350-4d3e-89a8-fb010d960c17</vt:lpwstr>
  </property>
</Properties>
</file>